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8" r:id="rId3"/>
    <p:sldId id="267" r:id="rId4"/>
    <p:sldId id="260" r:id="rId5"/>
    <p:sldId id="261" r:id="rId6"/>
    <p:sldId id="262" r:id="rId7"/>
    <p:sldId id="263" r:id="rId8"/>
    <p:sldId id="258" r:id="rId9"/>
    <p:sldId id="266" r:id="rId10"/>
    <p:sldId id="265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690174182772608"/>
          <c:y val="4.201925496515581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Utah's Climates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Highland (Mountain)</c:v>
                </c:pt>
                <c:pt idx="1">
                  <c:v>Desert</c:v>
                </c:pt>
                <c:pt idx="2">
                  <c:v>Steppe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0.24</c:v>
                </c:pt>
                <c:pt idx="1">
                  <c:v>0.33</c:v>
                </c:pt>
                <c:pt idx="2">
                  <c:v>0.43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0CEB949-0E4B-46D1-9B14-6876E90D12A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C98591-6381-4501-AF4B-1D746AF86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06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4B-BA2C-4921-9030-7B32F4CA8547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AC98-62CD-4F44-9EF7-D615D32E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2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4B-BA2C-4921-9030-7B32F4CA8547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AC98-62CD-4F44-9EF7-D615D32E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6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4B-BA2C-4921-9030-7B32F4CA8547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AC98-62CD-4F44-9EF7-D615D32E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4B-BA2C-4921-9030-7B32F4CA8547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AC98-62CD-4F44-9EF7-D615D32E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5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4B-BA2C-4921-9030-7B32F4CA8547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AC98-62CD-4F44-9EF7-D615D32E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4B-BA2C-4921-9030-7B32F4CA8547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AC98-62CD-4F44-9EF7-D615D32E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2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4B-BA2C-4921-9030-7B32F4CA8547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AC98-62CD-4F44-9EF7-D615D32E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1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4B-BA2C-4921-9030-7B32F4CA8547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AC98-62CD-4F44-9EF7-D615D32E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2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4B-BA2C-4921-9030-7B32F4CA8547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AC98-62CD-4F44-9EF7-D615D32E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93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4B-BA2C-4921-9030-7B32F4CA8547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AC98-62CD-4F44-9EF7-D615D32E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2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4B-BA2C-4921-9030-7B32F4CA8547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AC98-62CD-4F44-9EF7-D615D32E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0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1754B-BA2C-4921-9030-7B32F4CA8547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2AC98-62CD-4F44-9EF7-D615D32E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5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yCnQuILmsM#t=85" TargetMode="External"/><Relationship Id="rId2" Type="http://schemas.openxmlformats.org/officeDocument/2006/relationships/hyperlink" Target="http://www.stgeorgeutah.com/news/archive/2013/09/07/i-cant-believe-i-survived-video-of-flash-flood-crashing-down-on-canyoneer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hzXri71sM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Utah’s Climate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4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www.co.mendocino.ca.us/aqmd/pages/Inversion-Art-(web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097" y="1524000"/>
            <a:ext cx="5951002" cy="522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86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climate affect people’s lives?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mtClean="0"/>
              <a:t>Clothing</a:t>
            </a:r>
            <a:endParaRPr lang="en-US" dirty="0" smtClean="0"/>
          </a:p>
          <a:p>
            <a:r>
              <a:rPr lang="en-US" dirty="0" smtClean="0"/>
              <a:t>Where we live</a:t>
            </a:r>
          </a:p>
          <a:p>
            <a:r>
              <a:rPr lang="en-US" dirty="0" smtClean="0"/>
              <a:t>Recreation</a:t>
            </a:r>
          </a:p>
          <a:p>
            <a:r>
              <a:rPr lang="en-US" dirty="0" smtClean="0"/>
              <a:t>Weather Phenomena:</a:t>
            </a:r>
          </a:p>
          <a:p>
            <a:pPr lvl="1"/>
            <a:r>
              <a:rPr lang="en-US" dirty="0" smtClean="0">
                <a:hlinkClick r:id="rId2"/>
              </a:rPr>
              <a:t>Flash floods</a:t>
            </a:r>
            <a:r>
              <a:rPr lang="en-US" dirty="0" smtClean="0"/>
              <a:t>/ </a:t>
            </a:r>
            <a:r>
              <a:rPr lang="en-US" dirty="0" smtClean="0">
                <a:hlinkClick r:id="rId3"/>
              </a:rPr>
              <a:t>Mudslides</a:t>
            </a:r>
            <a:endParaRPr lang="en-US" dirty="0" smtClean="0"/>
          </a:p>
          <a:p>
            <a:pPr lvl="1"/>
            <a:r>
              <a:rPr lang="en-US" dirty="0" smtClean="0"/>
              <a:t>Drought (not enough water)</a:t>
            </a:r>
          </a:p>
          <a:p>
            <a:pPr lvl="1"/>
            <a:r>
              <a:rPr lang="en-US" dirty="0" smtClean="0"/>
              <a:t>Wild Fires</a:t>
            </a:r>
          </a:p>
          <a:p>
            <a:pPr lvl="1"/>
            <a:r>
              <a:rPr lang="en-US" dirty="0" smtClean="0"/>
              <a:t>Inversion (air pollution)</a:t>
            </a:r>
          </a:p>
          <a:p>
            <a:pPr lvl="1"/>
            <a:r>
              <a:rPr lang="en-US" dirty="0" smtClean="0"/>
              <a:t>Global Warming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53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Weather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temperature/ precipitation during a short period of time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4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Climate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Weather Over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6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013837"/>
              </p:ext>
            </p:extLst>
          </p:nvPr>
        </p:nvGraphicFramePr>
        <p:xfrm>
          <a:off x="457200" y="609600"/>
          <a:ext cx="83820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189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factors af</a:t>
            </a:r>
            <a:r>
              <a:rPr lang="en-US" dirty="0"/>
              <a:t>f</a:t>
            </a:r>
            <a:r>
              <a:rPr lang="en-US" dirty="0" smtClean="0"/>
              <a:t>ect our climate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525963"/>
          </a:xfrm>
        </p:spPr>
        <p:txBody>
          <a:bodyPr/>
          <a:lstStyle/>
          <a:p>
            <a:r>
              <a:rPr lang="en-US" dirty="0" smtClean="0"/>
              <a:t>Latitude (how far north of the equator you’re at)</a:t>
            </a:r>
          </a:p>
          <a:p>
            <a:pPr lvl="1"/>
            <a:r>
              <a:rPr lang="en-US" dirty="0" smtClean="0"/>
              <a:t>Height of noonday sun &amp; length of day = how much heat we get </a:t>
            </a:r>
          </a:p>
          <a:p>
            <a:pPr lvl="1"/>
            <a:r>
              <a:rPr lang="en-US" dirty="0" smtClean="0"/>
              <a:t>Closer to equator= hotter than places farther north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405188"/>
            <a:ext cx="3505393" cy="345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http://www.quia.com/files/quia/users/lmcgee/ecology/sun_angle_latitud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96" y="3389551"/>
            <a:ext cx="6438804" cy="355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7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4525963"/>
          </a:xfrm>
        </p:spPr>
        <p:txBody>
          <a:bodyPr/>
          <a:lstStyle/>
          <a:p>
            <a:r>
              <a:rPr lang="en-US" dirty="0" smtClean="0"/>
              <a:t>Elevation </a:t>
            </a:r>
          </a:p>
          <a:p>
            <a:pPr lvl="1"/>
            <a:r>
              <a:rPr lang="en-US" dirty="0" smtClean="0"/>
              <a:t>How high land is above sea level</a:t>
            </a:r>
          </a:p>
          <a:p>
            <a:pPr lvl="1"/>
            <a:r>
              <a:rPr lang="en-US" dirty="0" smtClean="0"/>
              <a:t>Air is cooler at higher elevations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79544"/>
            <a:ext cx="8458200" cy="465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636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from the Ocean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closer you are to the ocean, the milder and wetter the climate is </a:t>
            </a:r>
          </a:p>
          <a:p>
            <a:r>
              <a:rPr lang="en-US" dirty="0" smtClean="0"/>
              <a:t>Utah is far from an ocean so we have more extreme changes in temperature (4 very distinct seasons)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325348"/>
            <a:ext cx="3581400" cy="2340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9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02" y="163354"/>
            <a:ext cx="8763000" cy="306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17" y="3206145"/>
            <a:ext cx="6468319" cy="3651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3416225"/>
            <a:ext cx="281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Landforms </a:t>
            </a:r>
          </a:p>
          <a:p>
            <a:r>
              <a:rPr lang="en-US" sz="3600" b="1" dirty="0" smtClean="0"/>
              <a:t>(Rain Shadow Effect)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8474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Inversion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2057400" cy="213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How do Utah’s landforms contribute to our inversion problem?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www.breatheutah.org/Resources/Pictures/inversion%20dia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99" y="1219200"/>
            <a:ext cx="4153051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40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2262</TotalTime>
  <Words>163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Utah’s Climate</vt:lpstr>
      <vt:lpstr>Weather</vt:lpstr>
      <vt:lpstr>Climate</vt:lpstr>
      <vt:lpstr>PowerPoint Presentation</vt:lpstr>
      <vt:lpstr>Three factors affect our climate</vt:lpstr>
      <vt:lpstr>PowerPoint Presentation</vt:lpstr>
      <vt:lpstr>Distance from the Ocean</vt:lpstr>
      <vt:lpstr>PowerPoint Presentation</vt:lpstr>
      <vt:lpstr>Inversion  </vt:lpstr>
      <vt:lpstr>Inversion</vt:lpstr>
      <vt:lpstr>How does climate affect people’s lives?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Utah’s Climate</dc:title>
  <dc:creator>Amanda</dc:creator>
  <cp:lastModifiedBy>Scott Henderson</cp:lastModifiedBy>
  <cp:revision>16</cp:revision>
  <cp:lastPrinted>2015-09-15T15:40:36Z</cp:lastPrinted>
  <dcterms:created xsi:type="dcterms:W3CDTF">2013-02-10T21:49:53Z</dcterms:created>
  <dcterms:modified xsi:type="dcterms:W3CDTF">2018-02-21T14:35:23Z</dcterms:modified>
</cp:coreProperties>
</file>