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Foundation of socialist government- The soviet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198">
            <a:off x="913085" y="3826022"/>
            <a:ext cx="3002617" cy="2009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15" y="3737262"/>
            <a:ext cx="4267197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What is 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24493"/>
            <a:ext cx="7656068" cy="4401879"/>
          </a:xfrm>
        </p:spPr>
        <p:txBody>
          <a:bodyPr>
            <a:normAutofit/>
          </a:bodyPr>
          <a:lstStyle/>
          <a:p>
            <a:r>
              <a:rPr lang="en-US" dirty="0" smtClean="0"/>
              <a:t>A. the system of </a:t>
            </a:r>
            <a:r>
              <a:rPr lang="en-US" b="1" dirty="0" smtClean="0"/>
              <a:t>socialism</a:t>
            </a:r>
            <a:r>
              <a:rPr lang="en-US" dirty="0" smtClean="0"/>
              <a:t> is </a:t>
            </a:r>
            <a:r>
              <a:rPr lang="en-US" u="sng" dirty="0" smtClean="0"/>
              <a:t>where the government owns everything in order to promote equality</a:t>
            </a:r>
          </a:p>
          <a:p>
            <a:r>
              <a:rPr lang="en-US" dirty="0" smtClean="0"/>
              <a:t>B. socialism arose as a </a:t>
            </a:r>
            <a:r>
              <a:rPr lang="en-US" u="sng" dirty="0" smtClean="0"/>
              <a:t>response to very bad working conditions in the 1800’s</a:t>
            </a:r>
          </a:p>
          <a:p>
            <a:r>
              <a:rPr lang="en-US" dirty="0" smtClean="0"/>
              <a:t>C. the </a:t>
            </a:r>
            <a:r>
              <a:rPr lang="en-US" b="1" dirty="0" smtClean="0"/>
              <a:t>communist manifesto </a:t>
            </a:r>
            <a:r>
              <a:rPr lang="en-US" u="sng" dirty="0" smtClean="0"/>
              <a:t>was an essay written by Karl Marx promoting economic equality</a:t>
            </a:r>
          </a:p>
          <a:p>
            <a:r>
              <a:rPr lang="en-US" dirty="0" smtClean="0"/>
              <a:t>D. socialism promotes </a:t>
            </a:r>
            <a:r>
              <a:rPr lang="en-US" u="sng" dirty="0" smtClean="0"/>
              <a:t>economic equality for everybody in a society </a:t>
            </a:r>
          </a:p>
          <a:p>
            <a:r>
              <a:rPr lang="en-US" dirty="0" smtClean="0"/>
              <a:t>E. most nations that rely mainly on socialism </a:t>
            </a:r>
            <a:r>
              <a:rPr lang="en-US" u="sng" dirty="0" smtClean="0"/>
              <a:t>are pretty poor and have very low productivity levels (</a:t>
            </a:r>
            <a:r>
              <a:rPr lang="en-US" u="sng" dirty="0" err="1" smtClean="0"/>
              <a:t>gdp</a:t>
            </a:r>
            <a:r>
              <a:rPr lang="en-US" u="sng" dirty="0" smtClean="0"/>
              <a:t>)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453" y="1307805"/>
            <a:ext cx="3077715" cy="43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1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F. socialism’s main principles include: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no private property</a:t>
            </a:r>
          </a:p>
          <a:p>
            <a:pPr marL="457200" lvl="1" indent="0">
              <a:buNone/>
            </a:pPr>
            <a:endParaRPr lang="en-US" u="sng" dirty="0" smtClean="0"/>
          </a:p>
          <a:p>
            <a:pPr lvl="1"/>
            <a:r>
              <a:rPr lang="en-US" dirty="0" smtClean="0"/>
              <a:t>2. </a:t>
            </a:r>
            <a:r>
              <a:rPr lang="en-US" u="sng" dirty="0" smtClean="0"/>
              <a:t>everyone is treated equally socially and financially</a:t>
            </a:r>
          </a:p>
          <a:p>
            <a:pPr lvl="1"/>
            <a:endParaRPr lang="en-US" u="sng" dirty="0" smtClean="0"/>
          </a:p>
          <a:p>
            <a:pPr lvl="1"/>
            <a:r>
              <a:rPr lang="en-US" dirty="0" smtClean="0"/>
              <a:t>3. at last people reach </a:t>
            </a:r>
            <a:r>
              <a:rPr lang="en-US" b="1" dirty="0" smtClean="0"/>
              <a:t>communism</a:t>
            </a:r>
            <a:r>
              <a:rPr lang="en-US" dirty="0" smtClean="0"/>
              <a:t>: this is the idea that </a:t>
            </a:r>
            <a:r>
              <a:rPr lang="en-US" u="sng" dirty="0" smtClean="0"/>
              <a:t>there is no need for government since people know how to live with each other fairly and equally.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15" y="1674624"/>
            <a:ext cx="3664690" cy="27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6" y="618517"/>
            <a:ext cx="10214970" cy="604227"/>
          </a:xfrm>
        </p:spPr>
        <p:txBody>
          <a:bodyPr/>
          <a:lstStyle/>
          <a:p>
            <a:r>
              <a:rPr lang="en-US" dirty="0" smtClean="0"/>
              <a:t>II. Variations of socialism in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4669" y="1222744"/>
            <a:ext cx="6655982" cy="5358809"/>
          </a:xfrm>
        </p:spPr>
        <p:txBody>
          <a:bodyPr>
            <a:normAutofit/>
          </a:bodyPr>
          <a:lstStyle/>
          <a:p>
            <a:r>
              <a:rPr lang="en-US" dirty="0" smtClean="0"/>
              <a:t>A. in practice socialism has </a:t>
            </a:r>
            <a:r>
              <a:rPr lang="en-US" u="sng" dirty="0" smtClean="0"/>
              <a:t>resulted in several very awful dictatorships such as soviet Russia and north Korea etc.</a:t>
            </a:r>
          </a:p>
          <a:p>
            <a:endParaRPr lang="en-US" u="sng" dirty="0" smtClean="0"/>
          </a:p>
          <a:p>
            <a:r>
              <a:rPr lang="en-US" dirty="0" smtClean="0"/>
              <a:t>B. some promote a </a:t>
            </a:r>
            <a:r>
              <a:rPr lang="en-US" b="1" dirty="0" smtClean="0"/>
              <a:t>mixed economy </a:t>
            </a:r>
            <a:r>
              <a:rPr lang="en-US" u="sng" dirty="0" smtClean="0"/>
              <a:t>which is a communist country that has a free market, parts of Europe have used this model</a:t>
            </a:r>
          </a:p>
          <a:p>
            <a:endParaRPr lang="en-US" u="sng" dirty="0" smtClean="0"/>
          </a:p>
          <a:p>
            <a:r>
              <a:rPr lang="en-US" dirty="0" smtClean="0"/>
              <a:t>C. some support a </a:t>
            </a:r>
            <a:r>
              <a:rPr lang="en-US" b="1" dirty="0" smtClean="0"/>
              <a:t>command economy </a:t>
            </a:r>
            <a:r>
              <a:rPr lang="en-US" u="sng" dirty="0" smtClean="0"/>
              <a:t>which is when the government determines your job and decides the price and supplement for everyone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62" y="1222744"/>
            <a:ext cx="4758951" cy="3825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75" y="4577575"/>
            <a:ext cx="3745923" cy="21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1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A. advantages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no social classes</a:t>
            </a:r>
          </a:p>
          <a:p>
            <a:pPr lvl="1"/>
            <a:r>
              <a:rPr lang="en-US" dirty="0" smtClean="0"/>
              <a:t>2. </a:t>
            </a:r>
            <a:r>
              <a:rPr lang="en-US" u="sng" dirty="0" smtClean="0"/>
              <a:t>everyone gets their resources/needs</a:t>
            </a:r>
          </a:p>
          <a:p>
            <a:pPr lvl="1"/>
            <a:r>
              <a:rPr lang="en-US" dirty="0" smtClean="0"/>
              <a:t>3. </a:t>
            </a:r>
            <a:r>
              <a:rPr lang="en-US" u="sng" dirty="0" smtClean="0"/>
              <a:t>in theory, no one will need government</a:t>
            </a:r>
          </a:p>
          <a:p>
            <a:r>
              <a:rPr lang="en-US" dirty="0" smtClean="0"/>
              <a:t>B. disadvantages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people tend to be lazy and not reach potential</a:t>
            </a:r>
          </a:p>
          <a:p>
            <a:pPr lvl="1"/>
            <a:r>
              <a:rPr lang="en-US" dirty="0" smtClean="0"/>
              <a:t>2. </a:t>
            </a:r>
            <a:r>
              <a:rPr lang="en-US" u="sng" dirty="0" smtClean="0"/>
              <a:t>no personal freedoms</a:t>
            </a:r>
          </a:p>
          <a:p>
            <a:pPr lvl="1"/>
            <a:r>
              <a:rPr lang="en-US" dirty="0" smtClean="0"/>
              <a:t>3. </a:t>
            </a:r>
            <a:r>
              <a:rPr lang="en-US" u="sng" dirty="0" smtClean="0"/>
              <a:t>economy is flat/stale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09" y="1801783"/>
            <a:ext cx="2327564" cy="180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3605645"/>
            <a:ext cx="4336473" cy="32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74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51</TotalTime>
  <Words>278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The Foundation of socialist government- The soviet model</vt:lpstr>
      <vt:lpstr>I. What is socialism</vt:lpstr>
      <vt:lpstr>What is socialism?</vt:lpstr>
      <vt:lpstr>II. Variations of socialism in economics</vt:lpstr>
      <vt:lpstr>III. Advantages and disadvantages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 of socialist government- The soviet model</dc:title>
  <dc:creator>Christopher Bergum</dc:creator>
  <cp:lastModifiedBy>Christopher Bergum</cp:lastModifiedBy>
  <cp:revision>6</cp:revision>
  <dcterms:created xsi:type="dcterms:W3CDTF">2014-02-11T23:37:06Z</dcterms:created>
  <dcterms:modified xsi:type="dcterms:W3CDTF">2014-02-12T00:28:51Z</dcterms:modified>
</cp:coreProperties>
</file>