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DD67DAC-232D-4042-B5C0-E64770A42A28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dirty="0"/>
              <a:t>2/23/2018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48A1663-7765-4EF4-B97F-A02E70C6265E}" type="datetimeFigureOut">
              <a:rPr lang="en-US" dirty="0"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Religion Notes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Mr. Chamberlain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949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919113"/>
              </p:ext>
            </p:extLst>
          </p:nvPr>
        </p:nvGraphicFramePr>
        <p:xfrm>
          <a:off x="489398" y="115911"/>
          <a:ext cx="11294772" cy="6593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827"/>
                <a:gridCol w="1815921"/>
                <a:gridCol w="1777285"/>
                <a:gridCol w="1918952"/>
                <a:gridCol w="1854558"/>
                <a:gridCol w="2421229"/>
              </a:tblGrid>
              <a:tr h="56115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Christianity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Islam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Judaism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Hinduism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Buddhism</a:t>
                      </a:r>
                      <a:endParaRPr lang="en-US" sz="1600" dirty="0"/>
                    </a:p>
                  </a:txBody>
                  <a:tcPr/>
                </a:tc>
              </a:tr>
              <a:tr h="680024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Symbol(s):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807824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Founder/Date: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Jesus Christ/33 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Muhammed</a:t>
                      </a:r>
                      <a:r>
                        <a:rPr lang="en-US" sz="1400" baseline="0" dirty="0" smtClean="0"/>
                        <a:t>/570 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Abraham/2000 BC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Unknown/2300</a:t>
                      </a:r>
                      <a:r>
                        <a:rPr lang="en-US" sz="1400" baseline="0" dirty="0" smtClean="0"/>
                        <a:t> BC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Buddha</a:t>
                      </a:r>
                    </a:p>
                    <a:p>
                      <a:r>
                        <a:rPr lang="en-US" sz="1400" dirty="0" smtClean="0"/>
                        <a:t>(Siddhartha Gautama)/563 BC</a:t>
                      </a:r>
                      <a:endParaRPr lang="en-US" sz="1400" dirty="0"/>
                    </a:p>
                  </a:txBody>
                  <a:tcPr/>
                </a:tc>
              </a:tr>
              <a:tr h="680024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Holy Books: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Bible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Qur'an,</a:t>
                      </a:r>
                      <a:r>
                        <a:rPr lang="en-US" sz="1400" baseline="0" dirty="0" smtClean="0"/>
                        <a:t> Hadith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Torah, Talmud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Vedas,</a:t>
                      </a:r>
                      <a:r>
                        <a:rPr lang="en-US" sz="1400" baseline="0" dirty="0" smtClean="0"/>
                        <a:t> The </a:t>
                      </a:r>
                      <a:r>
                        <a:rPr lang="en-US" sz="1400" baseline="0" dirty="0" err="1" smtClean="0"/>
                        <a:t>Puranas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Pali</a:t>
                      </a:r>
                      <a:r>
                        <a:rPr lang="en-US" sz="1400" baseline="0" dirty="0" smtClean="0"/>
                        <a:t> Canon </a:t>
                      </a:r>
                      <a:endParaRPr lang="en-US" sz="1400" dirty="0"/>
                    </a:p>
                  </a:txBody>
                  <a:tcPr/>
                </a:tc>
              </a:tr>
              <a:tr h="680024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Religious Leaders: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Minister,</a:t>
                      </a:r>
                      <a:r>
                        <a:rPr lang="en-US" sz="1400" baseline="0" dirty="0" smtClean="0"/>
                        <a:t> Priest, Nun, Pope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Iman, Ishan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Rabbi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Guru,</a:t>
                      </a:r>
                      <a:r>
                        <a:rPr lang="en-US" sz="1400" baseline="0" dirty="0" smtClean="0"/>
                        <a:t> Brahmin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Monks </a:t>
                      </a:r>
                      <a:endParaRPr lang="en-US" sz="1400" dirty="0"/>
                    </a:p>
                  </a:txBody>
                  <a:tcPr/>
                </a:tc>
              </a:tr>
              <a:tr h="110701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Religious Places:</a:t>
                      </a:r>
                    </a:p>
                    <a:p>
                      <a:endParaRPr lang="en-US" sz="1400" dirty="0" smtClean="0"/>
                    </a:p>
                    <a:p>
                      <a:r>
                        <a:rPr lang="en-US" sz="1400" b="1" dirty="0" smtClean="0"/>
                        <a:t>Deities: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Jerusalem, Galilee 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God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Jerusalem, Mecca, Medina  </a:t>
                      </a:r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Allah (God)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Jerusalem 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Yahweh</a:t>
                      </a:r>
                      <a:r>
                        <a:rPr lang="en-US" sz="1400" baseline="0" dirty="0" smtClean="0"/>
                        <a:t> (Jehovah)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Varanasi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Brahma, Vishnu, Shiva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Bodh Gaya 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No deity </a:t>
                      </a:r>
                      <a:endParaRPr lang="en-US" sz="1400" dirty="0"/>
                    </a:p>
                  </a:txBody>
                  <a:tcPr/>
                </a:tc>
              </a:tr>
              <a:tr h="134637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Dominant Areas: 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b="1" dirty="0" smtClean="0"/>
                        <a:t>Membership: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Americas, Europe, </a:t>
                      </a:r>
                      <a:r>
                        <a:rPr lang="en-US" sz="1400" baseline="0" dirty="0" smtClean="0"/>
                        <a:t>Australia, Southern Africa</a:t>
                      </a:r>
                      <a:endParaRPr lang="en-US" sz="1400" baseline="0" dirty="0" smtClean="0"/>
                    </a:p>
                    <a:p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2 </a:t>
                      </a:r>
                      <a:r>
                        <a:rPr lang="en-US" sz="1400" baseline="0" dirty="0" smtClean="0"/>
                        <a:t>billion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North</a:t>
                      </a:r>
                      <a:r>
                        <a:rPr lang="en-US" sz="1400" baseline="0" dirty="0" smtClean="0"/>
                        <a:t> Africa, Middle East, Indonesia, US</a:t>
                      </a:r>
                    </a:p>
                    <a:p>
                      <a:endParaRPr lang="en-US" sz="1400" baseline="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1.2 billion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Israel, Europe,</a:t>
                      </a:r>
                      <a:r>
                        <a:rPr lang="en-US" sz="1400" baseline="0" dirty="0" smtClean="0"/>
                        <a:t> US</a:t>
                      </a:r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14.5</a:t>
                      </a:r>
                      <a:r>
                        <a:rPr lang="en-US" sz="1400" baseline="0" dirty="0" smtClean="0"/>
                        <a:t> million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India, </a:t>
                      </a:r>
                      <a:r>
                        <a:rPr lang="en-US" sz="1400" dirty="0" smtClean="0"/>
                        <a:t>Pakistan</a:t>
                      </a:r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820 million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China, Thailand</a:t>
                      </a:r>
                      <a:r>
                        <a:rPr lang="en-US" sz="1400" dirty="0" smtClean="0"/>
                        <a:t>, Japan </a:t>
                      </a:r>
                      <a:r>
                        <a:rPr lang="en-US" sz="1400" dirty="0" smtClean="0"/>
                        <a:t>Southeast Asia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362 </a:t>
                      </a:r>
                      <a:r>
                        <a:rPr lang="en-US" sz="1400" dirty="0" smtClean="0"/>
                        <a:t>million </a:t>
                      </a:r>
                      <a:endParaRPr lang="en-US" sz="1400" dirty="0"/>
                    </a:p>
                  </a:txBody>
                  <a:tcPr/>
                </a:tc>
              </a:tr>
              <a:tr h="680024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Buildings: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Church/Cathedral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Mosque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Synagogue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Home</a:t>
                      </a:r>
                      <a:r>
                        <a:rPr lang="en-US" sz="1400" baseline="0" dirty="0" smtClean="0"/>
                        <a:t> Shrines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Stupas/Pagodas/Temples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6758" y="710460"/>
            <a:ext cx="627942" cy="6279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8147" y="603815"/>
            <a:ext cx="512108" cy="7193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01129" y="701359"/>
            <a:ext cx="634039" cy="62184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96958" y="725744"/>
            <a:ext cx="627942" cy="56697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66037" y="689655"/>
            <a:ext cx="639157" cy="639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55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367</TotalTime>
  <Words>153</Words>
  <Application>Microsoft Office PowerPoint</Application>
  <PresentationFormat>Widescreen</PresentationFormat>
  <Paragraphs>80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Black</vt:lpstr>
      <vt:lpstr>Wingdings</vt:lpstr>
      <vt:lpstr>Wood Type</vt:lpstr>
      <vt:lpstr>Religion Notes</vt:lpstr>
      <vt:lpstr>PowerPoint Presentation</vt:lpstr>
    </vt:vector>
  </TitlesOfParts>
  <Company>Jordan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Religion Notes</dc:title>
  <dc:creator>Alex Chamberlain</dc:creator>
  <cp:lastModifiedBy>Alex Chamberlain</cp:lastModifiedBy>
  <cp:revision>17</cp:revision>
  <dcterms:created xsi:type="dcterms:W3CDTF">2018-02-21T18:38:01Z</dcterms:created>
  <dcterms:modified xsi:type="dcterms:W3CDTF">2018-02-23T16:32:57Z</dcterms:modified>
</cp:coreProperties>
</file>