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0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8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8912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57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14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326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51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story.com/topics/us-states/utah/videos/how-utah-got-its-sha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Polygamy and Utah’s Struggle for Statehood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23" y="5979196"/>
            <a:ext cx="10318418" cy="7422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Objective: Students will be able to understand the obstacles Utah had to overcome in order to become a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391" y="4345301"/>
            <a:ext cx="1867435" cy="232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22" y="4795394"/>
            <a:ext cx="1405337" cy="1876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383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Obstacle 5: </a:t>
            </a:r>
            <a:r>
              <a:rPr lang="en-US" sz="4400" i="1" dirty="0" smtClean="0"/>
              <a:t>Manifesto </a:t>
            </a:r>
            <a:r>
              <a:rPr lang="en-US" sz="4400" dirty="0" smtClean="0"/>
              <a:t>- 1890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46221"/>
            <a:ext cx="10178322" cy="4733372"/>
          </a:xfrm>
        </p:spPr>
        <p:txBody>
          <a:bodyPr/>
          <a:lstStyle/>
          <a:p>
            <a:r>
              <a:rPr lang="en-US" sz="2800" dirty="0" smtClean="0"/>
              <a:t>Morrel anti bigamy law</a:t>
            </a:r>
          </a:p>
          <a:p>
            <a:r>
              <a:rPr lang="en-US" sz="2800" dirty="0" smtClean="0"/>
              <a:t>Congress passes Edmunds-Tucker Bill—confiscate LDS property, and take away women’s right to vote. </a:t>
            </a:r>
          </a:p>
          <a:p>
            <a:r>
              <a:rPr lang="en-US" sz="2800" dirty="0"/>
              <a:t>Mormon leaders begin drafting a state constitution to align with federal laws against </a:t>
            </a:r>
            <a:r>
              <a:rPr lang="en-US" sz="2800" dirty="0" smtClean="0"/>
              <a:t>polygamy.</a:t>
            </a:r>
          </a:p>
          <a:p>
            <a:r>
              <a:rPr lang="en-US" sz="2800" dirty="0" smtClean="0"/>
              <a:t>Church leader Wilford Woodruff announces his </a:t>
            </a:r>
            <a:r>
              <a:rPr lang="en-US" sz="2800" i="1" dirty="0" smtClean="0"/>
              <a:t>Manifesto, </a:t>
            </a:r>
            <a:r>
              <a:rPr lang="en-US" sz="2800" dirty="0" smtClean="0"/>
              <a:t>doing away with polygamy, thus allowing statehood. 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of Utah’s Constitution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678" y="5029200"/>
            <a:ext cx="10178322" cy="16131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Draw Conclusions:</a:t>
            </a:r>
          </a:p>
          <a:p>
            <a:pPr lvl="1"/>
            <a:r>
              <a:rPr lang="en-US" sz="2200" dirty="0" smtClean="0"/>
              <a:t>What were some of the prominent jobs of the writers of the constitution?</a:t>
            </a:r>
          </a:p>
          <a:p>
            <a:pPr lvl="1"/>
            <a:r>
              <a:rPr lang="en-US" sz="2200" dirty="0" smtClean="0"/>
              <a:t>What does that say about the values of Utah? 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96" y="1444441"/>
            <a:ext cx="827908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1577"/>
          </a:xfrm>
        </p:spPr>
        <p:txBody>
          <a:bodyPr/>
          <a:lstStyle/>
          <a:p>
            <a:r>
              <a:rPr lang="en-US" dirty="0" smtClean="0"/>
              <a:t>State of Utah - 1896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90777"/>
            <a:ext cx="5278518" cy="41888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January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1896 </a:t>
            </a:r>
          </a:p>
          <a:p>
            <a:r>
              <a:rPr lang="en-US" sz="3600" dirty="0" smtClean="0"/>
              <a:t>Utah becomes 45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state!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8" y="721535"/>
            <a:ext cx="3855992" cy="288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29" y="3609973"/>
            <a:ext cx="3542083" cy="284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95" y="3965361"/>
            <a:ext cx="3194825" cy="24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11" y="382385"/>
            <a:ext cx="10446589" cy="911577"/>
          </a:xfrm>
        </p:spPr>
        <p:txBody>
          <a:bodyPr/>
          <a:lstStyle/>
          <a:p>
            <a:r>
              <a:rPr lang="en-US" dirty="0" smtClean="0"/>
              <a:t>Timeline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1293963"/>
            <a:ext cx="10808897" cy="53742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1850: Utah First applies for statehood. It is denied.</a:t>
            </a:r>
          </a:p>
          <a:p>
            <a:r>
              <a:rPr lang="en-US" sz="2800" dirty="0"/>
              <a:t>1850: U.S. Congress establishes Utah territory. Brigham Young is appointed </a:t>
            </a:r>
            <a:r>
              <a:rPr lang="en-US" sz="2800" dirty="0" smtClean="0"/>
              <a:t>as first </a:t>
            </a:r>
            <a:r>
              <a:rPr lang="en-US" sz="2800" dirty="0"/>
              <a:t>governor.</a:t>
            </a:r>
          </a:p>
          <a:p>
            <a:r>
              <a:rPr lang="en-US" sz="2800" dirty="0"/>
              <a:t>1852: The </a:t>
            </a:r>
            <a:r>
              <a:rPr lang="en-US" sz="2800" dirty="0" smtClean="0"/>
              <a:t>LDS </a:t>
            </a:r>
            <a:r>
              <a:rPr lang="en-US" sz="2800" dirty="0"/>
              <a:t>Church officially announces the practice of polygamy, when one man is married to multiple women. </a:t>
            </a:r>
            <a:endParaRPr lang="en-US" sz="2800" dirty="0" smtClean="0"/>
          </a:p>
          <a:p>
            <a:r>
              <a:rPr lang="en-US" sz="2800" dirty="0"/>
              <a:t>1857-1858: “Utah War” begins. </a:t>
            </a:r>
            <a:r>
              <a:rPr lang="en-US" sz="2800" dirty="0" smtClean="0"/>
              <a:t>Johnson’s </a:t>
            </a:r>
            <a:r>
              <a:rPr lang="en-US" sz="2800" dirty="0"/>
              <a:t>armies are sent from the east. Mountain Meadows </a:t>
            </a:r>
            <a:r>
              <a:rPr lang="en-US" sz="2800" dirty="0" smtClean="0"/>
              <a:t>Massacre</a:t>
            </a:r>
            <a:endParaRPr lang="en-US" sz="2800" dirty="0"/>
          </a:p>
          <a:p>
            <a:r>
              <a:rPr lang="en-US" sz="2800" dirty="0"/>
              <a:t>1861: Outbreak of the Civil War in the South. </a:t>
            </a:r>
            <a:r>
              <a:rPr lang="en-US" sz="2800" dirty="0" smtClean="0"/>
              <a:t>Johnson’s </a:t>
            </a:r>
            <a:r>
              <a:rPr lang="en-US" sz="2800" dirty="0"/>
              <a:t>army leaves Utah. </a:t>
            </a:r>
          </a:p>
          <a:p>
            <a:r>
              <a:rPr lang="en-US" sz="2800" dirty="0"/>
              <a:t>1869: Utah’s women gain suffrage (the right to vote). In 1887 it is taken away until the 19th amendment allows all women to vote.</a:t>
            </a:r>
          </a:p>
          <a:p>
            <a:r>
              <a:rPr lang="en-US" sz="2800" dirty="0"/>
              <a:t> 1896: Utah becomes the 45th state!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Become a State?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5503"/>
            <a:ext cx="10178322" cy="49601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Rights of citizenship </a:t>
            </a:r>
          </a:p>
          <a:p>
            <a:r>
              <a:rPr lang="en-US" sz="4400" dirty="0" smtClean="0"/>
              <a:t>Represented in national government</a:t>
            </a:r>
          </a:p>
          <a:p>
            <a:r>
              <a:rPr lang="en-US" sz="4400" dirty="0" smtClean="0"/>
              <a:t>Elect their own leaders</a:t>
            </a:r>
          </a:p>
          <a:p>
            <a:r>
              <a:rPr lang="en-US" sz="4400" dirty="0" smtClean="0"/>
              <a:t>Pay taxes, in exchange receive government services </a:t>
            </a:r>
          </a:p>
          <a:p>
            <a:r>
              <a:rPr lang="en-US" sz="4400" dirty="0" smtClean="0"/>
              <a:t>Freedoms of citizenship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56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883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526875"/>
            <a:ext cx="10488873" cy="520172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Size and borders of state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Polygamy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Conflicts with Native Americans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Conflicts </a:t>
            </a:r>
            <a:r>
              <a:rPr lang="en-US" sz="4400" dirty="0"/>
              <a:t>with US </a:t>
            </a:r>
            <a:r>
              <a:rPr lang="en-US" sz="4400" dirty="0" smtClean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42413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7457"/>
          </a:xfrm>
        </p:spPr>
        <p:txBody>
          <a:bodyPr/>
          <a:lstStyle/>
          <a:p>
            <a:r>
              <a:rPr lang="en-US" dirty="0" smtClean="0"/>
              <a:t>Size and Borders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12809"/>
            <a:ext cx="10178322" cy="1224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Class Brainstorm: If you had to draw the borders of a western state, what resources and geographical features would you include?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49" y="2337758"/>
            <a:ext cx="6270246" cy="42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Obstacle 1 : Size and shape - 1850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6532683" y="1371600"/>
            <a:ext cx="5257801" cy="54029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 of Deseret</a:t>
            </a:r>
          </a:p>
          <a:p>
            <a:pPr lvl="1"/>
            <a:r>
              <a:rPr lang="en-US" sz="2200" dirty="0" smtClean="0"/>
              <a:t>Brigham Young wanted the land to be dedicated</a:t>
            </a:r>
          </a:p>
          <a:p>
            <a:pPr lvl="1"/>
            <a:r>
              <a:rPr lang="en-US" sz="2200" dirty="0" smtClean="0"/>
              <a:t>State motto: industry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nspire Mormons to be productive, hard working people, like a beehive</a:t>
            </a:r>
          </a:p>
          <a:p>
            <a:pPr lvl="1"/>
            <a:r>
              <a:rPr lang="en-US" sz="2200" dirty="0" smtClean="0"/>
              <a:t>State covered 16% of the nation.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www.history.com/topics/us-states/utah/videos/how-utah-got-its-shape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9653"/>
            <a:ext cx="3889421" cy="4674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606" y="1895990"/>
            <a:ext cx="1994018" cy="1994018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19718" y="4354209"/>
            <a:ext cx="374773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Territory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35" y="1973577"/>
            <a:ext cx="4190474" cy="3205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52" y="1594842"/>
            <a:ext cx="4090771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6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Obstacle 2: Polygamy - 1852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8083"/>
            <a:ext cx="10178322" cy="541738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Conflicts between Church and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Mormon reasoning: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400" dirty="0" smtClean="0"/>
              <a:t>Commandment of God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400" dirty="0" smtClean="0"/>
              <a:t>Repopulate the Earth</a:t>
            </a:r>
          </a:p>
          <a:p>
            <a:pPr marL="742950" lvl="0" indent="-742950">
              <a:buClr>
                <a:srgbClr val="0B082E"/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US Government </a:t>
            </a:r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view:</a:t>
            </a:r>
          </a:p>
          <a:p>
            <a:pPr marL="1200150" lvl="1" indent="-742950">
              <a:buClr>
                <a:srgbClr val="0B082E"/>
              </a:buClr>
              <a:buFont typeface="+mj-lt"/>
              <a:buAutoNum type="arabicPeriod"/>
            </a:pPr>
            <a:r>
              <a:rPr lang="en-US" sz="3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Strange, unconstitutional, blemishes America </a:t>
            </a:r>
          </a:p>
          <a:p>
            <a:pPr marL="1200150" lvl="1" indent="-742950">
              <a:buClr>
                <a:srgbClr val="0B082E"/>
              </a:buClr>
              <a:buFont typeface="+mj-lt"/>
              <a:buAutoNum type="arabicPeriod"/>
            </a:pPr>
            <a:r>
              <a:rPr lang="en-US" sz="3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Enslaving women to men?</a:t>
            </a:r>
          </a:p>
          <a:p>
            <a:pPr marL="1200150" lvl="1" indent="-742950">
              <a:buClr>
                <a:srgbClr val="0B082E"/>
              </a:buClr>
              <a:buFont typeface="+mj-lt"/>
              <a:buAutoNum type="arabicPeriod"/>
            </a:pPr>
            <a:r>
              <a:rPr lang="en-US" sz="3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Pressures Mormons to abandon practice</a:t>
            </a:r>
            <a:endParaRPr lang="en-US" sz="3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1" indent="0">
              <a:buNone/>
            </a:pPr>
            <a:endParaRPr lang="en-US" sz="3400" dirty="0" smtClean="0"/>
          </a:p>
          <a:p>
            <a:pPr marL="1200150" lvl="1" indent="-742950">
              <a:buFont typeface="+mj-lt"/>
              <a:buAutoNum type="arabicPeriod"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61" y="2027208"/>
            <a:ext cx="3996939" cy="24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039" y="240718"/>
            <a:ext cx="10178322" cy="8856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Obstacle 3: Native Americans – 1850s and 1860s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2" y="1268082"/>
            <a:ext cx="10775576" cy="551203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As Mormons settled in the Salt Lake Valley, conflict begins with disrupting Native American trade routes</a:t>
            </a:r>
          </a:p>
          <a:p>
            <a:r>
              <a:rPr lang="en-US" sz="2600" dirty="0" smtClean="0"/>
              <a:t>Conflict with displaced Utes increased in The Walker War (1853-54) and Black Hawk War (1863-68)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federal government moved to remove Indian claimed lands to expedite statehood.</a:t>
            </a:r>
          </a:p>
          <a:p>
            <a:r>
              <a:rPr lang="en-US" sz="2600" dirty="0" smtClean="0"/>
              <a:t>As a result, many natives were forced to live on tribal reservations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883" y="4657926"/>
            <a:ext cx="1429105" cy="212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2" y="4895108"/>
            <a:ext cx="2476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11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Obstacle 4: US Government – 1857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33576"/>
            <a:ext cx="8047597" cy="54260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“Utah War”: Utah and Federal Government1857 to 1858</a:t>
            </a:r>
          </a:p>
          <a:p>
            <a:pPr lvl="1"/>
            <a:r>
              <a:rPr lang="en-US" sz="2400" dirty="0" smtClean="0"/>
              <a:t>Not a true “war”. No official battles, instead war of words</a:t>
            </a:r>
          </a:p>
          <a:p>
            <a:pPr lvl="1"/>
            <a:r>
              <a:rPr lang="en-US" sz="2400" dirty="0" smtClean="0"/>
              <a:t>President Buchanan heard rumors of rebellion in Utah, sent Johnson’s army to end it</a:t>
            </a:r>
          </a:p>
          <a:p>
            <a:pPr lvl="1"/>
            <a:r>
              <a:rPr lang="en-US" sz="2400" dirty="0" smtClean="0"/>
              <a:t>War was avoided and tensions eventually died</a:t>
            </a:r>
          </a:p>
          <a:p>
            <a:pPr lvl="0">
              <a:buClr>
                <a:srgbClr val="0B082E"/>
              </a:buCl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Massacre at Mountain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Meadows - September 1857</a:t>
            </a:r>
          </a:p>
          <a:p>
            <a:pPr lvl="1">
              <a:buClr>
                <a:srgbClr val="0B082E"/>
              </a:buClr>
            </a:pP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Due to tensions over war, and massive fear of outsiders, </a:t>
            </a:r>
            <a:r>
              <a:rPr lang="en-US" sz="2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Utahn’s</a:t>
            </a: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attacked and killed 120 immigrants headed west to California</a:t>
            </a:r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75" y="2062756"/>
            <a:ext cx="2487384" cy="188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12" y="4434066"/>
            <a:ext cx="1480710" cy="22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4562</TotalTime>
  <Words>555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Polygamy and Utah’s Struggle for Statehood</vt:lpstr>
      <vt:lpstr>Why Become a State? </vt:lpstr>
      <vt:lpstr>4 Obstacles</vt:lpstr>
      <vt:lpstr>Size and Borders </vt:lpstr>
      <vt:lpstr>Obstacle 1 : Size and shape - 1850</vt:lpstr>
      <vt:lpstr>Utah Territory </vt:lpstr>
      <vt:lpstr>Obstacle 2: Polygamy - 1852</vt:lpstr>
      <vt:lpstr>Obstacle 3: Native Americans – 1850s and 1860s</vt:lpstr>
      <vt:lpstr>Obstacle 4: US Government – 1857</vt:lpstr>
      <vt:lpstr>Obstacle 5: Manifesto - 1890</vt:lpstr>
      <vt:lpstr>Authors of Utah’s Constitution</vt:lpstr>
      <vt:lpstr>State of Utah - 1896</vt:lpstr>
      <vt:lpstr>Timeline in Review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Polygamy and Utah’s Struggle for Statehood</dc:title>
  <dc:creator>Alex Chamberlain</dc:creator>
  <cp:lastModifiedBy>Alex Chamberlain</cp:lastModifiedBy>
  <cp:revision>59</cp:revision>
  <dcterms:created xsi:type="dcterms:W3CDTF">2016-03-20T21:48:22Z</dcterms:created>
  <dcterms:modified xsi:type="dcterms:W3CDTF">2018-05-04T21:13:56Z</dcterms:modified>
</cp:coreProperties>
</file>