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7" r:id="rId12"/>
    <p:sldId id="269" r:id="rId13"/>
    <p:sldId id="270" r:id="rId14"/>
    <p:sldId id="275" r:id="rId15"/>
    <p:sldId id="272" r:id="rId16"/>
    <p:sldId id="274" r:id="rId17"/>
    <p:sldId id="271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7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1C6271-5399-4E05-9F84-AB3FD97FF355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A98D47-2414-4CD7-A9F5-42EB2959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86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6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6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8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4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5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1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8468-72ED-4EE1-BA00-F8FD502FCCEF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2456-5702-490C-8C90-ECD2DA95E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4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Depression through Many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14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thousand years from now in the year 3018, historians are trying to find out what life was like in the year 2018</a:t>
            </a:r>
            <a:r>
              <a:rPr lang="en-US" dirty="0" smtClean="0">
                <a:sym typeface="Wingdings" pitchFamily="2" charset="2"/>
              </a:rPr>
              <a:t>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List some </a:t>
            </a:r>
            <a:r>
              <a:rPr lang="en-US" b="1" dirty="0" smtClean="0">
                <a:sym typeface="Wingdings" pitchFamily="2" charset="2"/>
              </a:rPr>
              <a:t>primary sources</a:t>
            </a:r>
            <a:r>
              <a:rPr lang="en-US" dirty="0" smtClean="0">
                <a:sym typeface="Wingdings" pitchFamily="2" charset="2"/>
              </a:rPr>
              <a:t> that would tell historians about what life was like today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45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secondary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secondary source uses primary sources to give information about an event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Textbooks</a:t>
            </a:r>
          </a:p>
          <a:p>
            <a:pPr lvl="1"/>
            <a:r>
              <a:rPr lang="en-US" dirty="0" smtClean="0"/>
              <a:t>Papers/articles written by scholars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(websites, Wikipedia, and encyclopedias are usually </a:t>
            </a:r>
            <a:r>
              <a:rPr lang="en-US" b="1" dirty="0" smtClean="0"/>
              <a:t>tertiary</a:t>
            </a:r>
            <a:r>
              <a:rPr lang="en-US" dirty="0" smtClean="0"/>
              <a:t> sources because they use secondary sources to give information about an event)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1: </a:t>
            </a:r>
            <a:r>
              <a:rPr lang="en-US" u="sng" dirty="0" smtClean="0"/>
              <a:t>Utah Journey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91" y="184640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kind of source is it: </a:t>
            </a:r>
            <a:r>
              <a:rPr lang="en-US" sz="3200" u="sng" dirty="0" smtClean="0"/>
              <a:t>Textbook </a:t>
            </a:r>
          </a:p>
          <a:p>
            <a:endParaRPr lang="en-US" sz="3200" dirty="0" smtClean="0"/>
          </a:p>
          <a:p>
            <a:r>
              <a:rPr lang="en-US" sz="3200" dirty="0" smtClean="0"/>
              <a:t>Who created it: </a:t>
            </a:r>
            <a:r>
              <a:rPr lang="en-US" sz="3200" u="sng" dirty="0" smtClean="0"/>
              <a:t>Historians</a:t>
            </a:r>
          </a:p>
          <a:p>
            <a:endParaRPr lang="en-US" sz="3200" dirty="0" smtClean="0"/>
          </a:p>
          <a:p>
            <a:r>
              <a:rPr lang="en-US" sz="3200" dirty="0" smtClean="0"/>
              <a:t>When was it created: </a:t>
            </a:r>
            <a:r>
              <a:rPr lang="en-US" sz="3200" u="sng" dirty="0" smtClean="0"/>
              <a:t>2009</a:t>
            </a:r>
          </a:p>
          <a:p>
            <a:endParaRPr lang="en-US" sz="3200" dirty="0" smtClean="0"/>
          </a:p>
          <a:p>
            <a:r>
              <a:rPr lang="en-US" sz="3200" dirty="0" smtClean="0"/>
              <a:t>Why was it created: </a:t>
            </a:r>
            <a:r>
              <a:rPr lang="en-US" sz="3200" u="sng" dirty="0"/>
              <a:t>T</a:t>
            </a:r>
            <a:r>
              <a:rPr lang="en-US" sz="3200" u="sng" dirty="0" smtClean="0"/>
              <a:t>o educate students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6954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2: </a:t>
            </a:r>
            <a:r>
              <a:rPr lang="en-US" u="sng" dirty="0" smtClean="0"/>
              <a:t>Peggy Eaton 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91" y="184640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What kind of source is it: </a:t>
            </a:r>
            <a:r>
              <a:rPr lang="en-US" sz="3200" u="sng" dirty="0" smtClean="0"/>
              <a:t>Journal/Diary; Primary Source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Who created it: </a:t>
            </a:r>
            <a:r>
              <a:rPr lang="en-US" sz="3200" u="sng" dirty="0" smtClean="0"/>
              <a:t>Peggy Eaton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When was it created: </a:t>
            </a:r>
            <a:r>
              <a:rPr lang="en-US" sz="3200" u="sng" dirty="0" smtClean="0"/>
              <a:t>1935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Why was it created: </a:t>
            </a:r>
            <a:r>
              <a:rPr lang="en-US" sz="3200" u="sng" dirty="0"/>
              <a:t>T</a:t>
            </a:r>
            <a:r>
              <a:rPr lang="en-US" sz="3200" u="sng" dirty="0" smtClean="0"/>
              <a:t>o tell her story about her experience in the Depression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9242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smtClean="0"/>
              <a:t>What life was like during the Great Depression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91" y="184640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What kind of source is it: </a:t>
            </a:r>
            <a:r>
              <a:rPr lang="en-US" sz="3200" u="sng" dirty="0" smtClean="0"/>
              <a:t>Secondary </a:t>
            </a:r>
            <a:endParaRPr lang="en-US" sz="3200" u="sng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Who created it: </a:t>
            </a:r>
            <a:r>
              <a:rPr lang="en-US" sz="3200" u="sng" dirty="0" smtClean="0"/>
              <a:t>Errol </a:t>
            </a:r>
            <a:r>
              <a:rPr lang="en-US" sz="3200" u="sng" dirty="0" err="1" smtClean="0"/>
              <a:t>Uys</a:t>
            </a:r>
            <a:endParaRPr lang="en-US" sz="3200" u="sng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When was it created: </a:t>
            </a:r>
            <a:r>
              <a:rPr lang="en-US" sz="3200" u="sng" dirty="0" smtClean="0"/>
              <a:t>various</a:t>
            </a:r>
            <a:endParaRPr lang="en-US" sz="3200" u="sng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Why was it created: </a:t>
            </a:r>
            <a:r>
              <a:rPr lang="en-US" sz="3200" u="sng" dirty="0" smtClean="0"/>
              <a:t>To explain what life was like during the Depression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9385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4-12: </a:t>
            </a:r>
            <a:r>
              <a:rPr lang="en-US" u="sng" dirty="0" smtClean="0"/>
              <a:t>Photos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91" y="184640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What kind of source is it: </a:t>
            </a:r>
            <a:r>
              <a:rPr lang="en-US" sz="3200" u="sng" dirty="0" smtClean="0"/>
              <a:t>Primary Sources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Who created it: </a:t>
            </a:r>
            <a:r>
              <a:rPr lang="en-US" sz="3200" u="sng" dirty="0" smtClean="0"/>
              <a:t>Photographers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When was it created: </a:t>
            </a:r>
            <a:r>
              <a:rPr lang="en-US" sz="3200" u="sng" dirty="0" smtClean="0"/>
              <a:t>During the Depression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Why was it created: </a:t>
            </a:r>
            <a:r>
              <a:rPr lang="en-US" sz="3200" u="sng" dirty="0"/>
              <a:t>T</a:t>
            </a:r>
            <a:r>
              <a:rPr lang="en-US" sz="3200" u="sng" dirty="0" smtClean="0"/>
              <a:t>o show what was happening in people’s lives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0751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13: A young Peoples History of the United States	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91" y="18464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kind of source is it: </a:t>
            </a:r>
            <a:r>
              <a:rPr lang="en-US" sz="3200" u="sng" dirty="0" smtClean="0"/>
              <a:t>History Text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Who created it: Howard Zinn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When was it created: 2007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Why was it created: To educate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4712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15: </a:t>
            </a:r>
            <a:r>
              <a:rPr lang="en-US" u="sng" dirty="0" smtClean="0"/>
              <a:t>America: The Story of Us - BUST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91" y="18464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kind of source is it: </a:t>
            </a:r>
            <a:r>
              <a:rPr lang="en-US" sz="3200" u="sng" dirty="0" smtClean="0"/>
              <a:t>Documentary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Who created it: </a:t>
            </a:r>
            <a:r>
              <a:rPr lang="en-US" sz="3200" u="sng" dirty="0" smtClean="0"/>
              <a:t>History Channel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When was it created: </a:t>
            </a:r>
            <a:r>
              <a:rPr lang="en-US" sz="3200" u="sng" dirty="0" smtClean="0"/>
              <a:t>2010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Why was it created: </a:t>
            </a:r>
            <a:r>
              <a:rPr lang="en-US" sz="3200" u="sng" dirty="0" smtClean="0"/>
              <a:t>To entertain and educate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0377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4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901" y="0"/>
            <a:ext cx="87790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Content Placeholder 3" descr="http://blog.oregonlive.com/money_impact/2008/10/Learning%20From%20History_Hay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65" y="0"/>
            <a:ext cx="64354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2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82" y="465788"/>
            <a:ext cx="8279919" cy="6209939"/>
          </a:xfrm>
        </p:spPr>
      </p:pic>
    </p:spTree>
    <p:extLst>
      <p:ext uri="{BB962C8B-B14F-4D97-AF65-F5344CB8AC3E}">
        <p14:creationId xmlns:p14="http://schemas.microsoft.com/office/powerpoint/2010/main" val="7705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535" y="0"/>
            <a:ext cx="7723031" cy="6726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1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le:UnemployedMar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1" y="0"/>
            <a:ext cx="10710930" cy="807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91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663" y="0"/>
            <a:ext cx="8119884" cy="6753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6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4710" y="1"/>
            <a:ext cx="1024729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5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592" y="1"/>
            <a:ext cx="98094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5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Content Placeholder 3" descr="http://www.autolife.umd.umich.edu/Design/Gartman/D_Casestudy/ID77794_depression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0"/>
            <a:ext cx="787457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" name="Content Placeholder 3" descr="http://www.thesleuthjournal.com/wp-content/uploads/2013/10/great-depression-unemploymen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73" y="0"/>
            <a:ext cx="87318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6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instructions….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 smtClean="0"/>
              <a:t>At the bottom write</a:t>
            </a:r>
            <a:r>
              <a:rPr lang="en-US" sz="3000" dirty="0"/>
              <a:t> </a:t>
            </a:r>
            <a:r>
              <a:rPr lang="en-US" sz="3000" dirty="0" smtClean="0"/>
              <a:t>“all 4 paragraphs must have clear topic sentences.”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787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55" y="2058844"/>
            <a:ext cx="10515600" cy="1325563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rimary source: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3384407"/>
            <a:ext cx="10515600" cy="4351338"/>
          </a:xfrm>
        </p:spPr>
        <p:txBody>
          <a:bodyPr/>
          <a:lstStyle/>
          <a:p>
            <a:r>
              <a:rPr lang="en-US" u="sng" dirty="0" smtClean="0"/>
              <a:t>Source created by someone who saw or was involved in the actual event</a:t>
            </a:r>
          </a:p>
          <a:p>
            <a:r>
              <a:rPr lang="en-US" u="sng" dirty="0" smtClean="0"/>
              <a:t>Source created at the time an event happens, or soon after</a:t>
            </a:r>
            <a:endParaRPr lang="en-US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4236" y="550718"/>
            <a:ext cx="12192000" cy="150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latin typeface="+mj-lt"/>
              </a:rPr>
              <a:t>What is a source?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Something you can get information from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1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examples of primary sources?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58" y="1211958"/>
            <a:ext cx="5063007" cy="555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0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examples of primary sources?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Maps</a:t>
            </a:r>
          </a:p>
          <a:p>
            <a:r>
              <a:rPr lang="en-US" dirty="0" smtClean="0"/>
              <a:t>Diaries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5801932" cy="518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2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5" y="365125"/>
            <a:ext cx="3959572" cy="643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examples of primary sources?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Maps</a:t>
            </a:r>
          </a:p>
          <a:p>
            <a:r>
              <a:rPr lang="en-US" dirty="0" smtClean="0"/>
              <a:t>Diaries</a:t>
            </a:r>
          </a:p>
          <a:p>
            <a:r>
              <a:rPr lang="en-US" dirty="0" smtClean="0"/>
              <a:t>Letters</a:t>
            </a:r>
          </a:p>
        </p:txBody>
      </p:sp>
    </p:spTree>
    <p:extLst>
      <p:ext uri="{BB962C8B-B14F-4D97-AF65-F5344CB8AC3E}">
        <p14:creationId xmlns:p14="http://schemas.microsoft.com/office/powerpoint/2010/main" val="15945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examples of primary sources?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Maps</a:t>
            </a:r>
          </a:p>
          <a:p>
            <a:r>
              <a:rPr lang="en-US" dirty="0" smtClean="0"/>
              <a:t>Diaries</a:t>
            </a:r>
          </a:p>
          <a:p>
            <a:r>
              <a:rPr lang="en-US" dirty="0" smtClean="0"/>
              <a:t>Letters</a:t>
            </a:r>
          </a:p>
          <a:p>
            <a:r>
              <a:rPr lang="en-US" dirty="0" smtClean="0"/>
              <a:t>Photos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stoddard.us/images/2928_old_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0" y="1423451"/>
            <a:ext cx="7624293" cy="53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examples of primary sources?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Maps</a:t>
            </a:r>
          </a:p>
          <a:p>
            <a:r>
              <a:rPr lang="en-US" dirty="0" smtClean="0"/>
              <a:t>Diaries</a:t>
            </a:r>
          </a:p>
          <a:p>
            <a:r>
              <a:rPr lang="en-US" dirty="0" smtClean="0"/>
              <a:t>Letters</a:t>
            </a:r>
          </a:p>
          <a:p>
            <a:r>
              <a:rPr lang="en-US" dirty="0" smtClean="0"/>
              <a:t>Photos</a:t>
            </a:r>
          </a:p>
          <a:p>
            <a:r>
              <a:rPr lang="en-US" dirty="0" smtClean="0"/>
              <a:t>Documents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9804">
            <a:off x="6764628" y="2794435"/>
            <a:ext cx="5181600" cy="318645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19263">
            <a:off x="3597743" y="1754296"/>
            <a:ext cx="3800604" cy="294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examples of primary sources?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Maps</a:t>
            </a:r>
          </a:p>
          <a:p>
            <a:r>
              <a:rPr lang="en-US" dirty="0" smtClean="0"/>
              <a:t>Diaries</a:t>
            </a:r>
          </a:p>
          <a:p>
            <a:r>
              <a:rPr lang="en-US" dirty="0" smtClean="0"/>
              <a:t>Letters</a:t>
            </a:r>
          </a:p>
          <a:p>
            <a:r>
              <a:rPr lang="en-US" dirty="0" smtClean="0"/>
              <a:t>Photos</a:t>
            </a:r>
          </a:p>
          <a:p>
            <a:r>
              <a:rPr lang="en-US" dirty="0" smtClean="0"/>
              <a:t>Documents</a:t>
            </a:r>
          </a:p>
          <a:p>
            <a:r>
              <a:rPr lang="en-US" dirty="0" smtClean="0"/>
              <a:t>Artifacts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1.bp.blogspot.com/_AFepa9sf8ug/TOqpKgWa-8I/AAAAAAAADIM/lXwJ5EO8EIk/s1600/23844994.Artifacts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6595056" cy="496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32248</TotalTime>
  <Words>447</Words>
  <Application>Microsoft Office PowerPoint</Application>
  <PresentationFormat>Widescreen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Great Depression through Many Sources</vt:lpstr>
      <vt:lpstr>PowerPoint Presentation</vt:lpstr>
      <vt:lpstr>Primary source:</vt:lpstr>
      <vt:lpstr>What are examples of primary sources?</vt:lpstr>
      <vt:lpstr>What are examples of primary sources?</vt:lpstr>
      <vt:lpstr>What are examples of primary sources?</vt:lpstr>
      <vt:lpstr>What are examples of primary sources?</vt:lpstr>
      <vt:lpstr>What are examples of primary sources?</vt:lpstr>
      <vt:lpstr>What are examples of primary sources?</vt:lpstr>
      <vt:lpstr>A thousand years from now in the year 3018, historians are trying to find out what life was like in the year 2018  List some primary sources that would tell historians about what life was like today</vt:lpstr>
      <vt:lpstr>What is a secondary source?</vt:lpstr>
      <vt:lpstr>Source 1: Utah Journey</vt:lpstr>
      <vt:lpstr>Source 2: Peggy Eaton Story</vt:lpstr>
      <vt:lpstr>Source 3: What life was like during the Great Depression</vt:lpstr>
      <vt:lpstr>Source 4-12: Photos</vt:lpstr>
      <vt:lpstr>Source 13: A young Peoples History of the United States </vt:lpstr>
      <vt:lpstr>Source 15: America: The Story of Us - BUST</vt:lpstr>
      <vt:lpstr>Source 4</vt:lpstr>
      <vt:lpstr>5</vt:lpstr>
      <vt:lpstr>6</vt:lpstr>
      <vt:lpstr>7</vt:lpstr>
      <vt:lpstr>8</vt:lpstr>
      <vt:lpstr>9</vt:lpstr>
      <vt:lpstr>10</vt:lpstr>
      <vt:lpstr>11</vt:lpstr>
      <vt:lpstr>12</vt:lpstr>
      <vt:lpstr>Essay instructions….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Depression through Many Sources</dc:title>
  <dc:creator>Kathryn Kunz</dc:creator>
  <cp:lastModifiedBy>Scott Henderson</cp:lastModifiedBy>
  <cp:revision>33</cp:revision>
  <cp:lastPrinted>2016-12-05T17:43:26Z</cp:lastPrinted>
  <dcterms:created xsi:type="dcterms:W3CDTF">2014-12-12T15:30:13Z</dcterms:created>
  <dcterms:modified xsi:type="dcterms:W3CDTF">2018-05-14T17:49:03Z</dcterms:modified>
</cp:coreProperties>
</file>