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/>
    <p:restoredTop sz="94590"/>
  </p:normalViewPr>
  <p:slideViewPr>
    <p:cSldViewPr snapToGrid="0" snapToObjects="1">
      <p:cViewPr varScale="1">
        <p:scale>
          <a:sx n="88" d="100"/>
          <a:sy n="88" d="100"/>
        </p:scale>
        <p:origin x="92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650970BA-FE24-FC47-A844-FD76B4652471}" type="datetimeFigureOut">
              <a:rPr lang="en-US" smtClean="0"/>
              <a:pPr/>
              <a:t>6/21/17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572C2CBA-C41B-5142-A56D-083EB4996F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970BA-FE24-FC47-A844-FD76B4652471}" type="datetimeFigureOut">
              <a:rPr lang="en-US" smtClean="0"/>
              <a:pPr/>
              <a:t>6/21/17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2CBA-C41B-5142-A56D-083EB4996F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970BA-FE24-FC47-A844-FD76B4652471}" type="datetimeFigureOut">
              <a:rPr lang="en-US" smtClean="0"/>
              <a:pPr/>
              <a:t>6/21/17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2CBA-C41B-5142-A56D-083EB4996F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970BA-FE24-FC47-A844-FD76B4652471}" type="datetimeFigureOut">
              <a:rPr lang="en-US" smtClean="0"/>
              <a:pPr/>
              <a:t>6/21/17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2CBA-C41B-5142-A56D-083EB4996F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970BA-FE24-FC47-A844-FD76B4652471}" type="datetimeFigureOut">
              <a:rPr lang="en-US" smtClean="0"/>
              <a:pPr/>
              <a:t>6/21/17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2CBA-C41B-5142-A56D-083EB4996F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970BA-FE24-FC47-A844-FD76B4652471}" type="datetimeFigureOut">
              <a:rPr lang="en-US" smtClean="0"/>
              <a:pPr/>
              <a:t>6/21/17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2CBA-C41B-5142-A56D-083EB4996F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970BA-FE24-FC47-A844-FD76B4652471}" type="datetimeFigureOut">
              <a:rPr lang="en-US" smtClean="0"/>
              <a:pPr/>
              <a:t>6/21/17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2CBA-C41B-5142-A56D-083EB4996F5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970BA-FE24-FC47-A844-FD76B4652471}" type="datetimeFigureOut">
              <a:rPr lang="en-US" smtClean="0"/>
              <a:pPr/>
              <a:t>6/21/17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2CBA-C41B-5142-A56D-083EB4996F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970BA-FE24-FC47-A844-FD76B4652471}" type="datetimeFigureOut">
              <a:rPr lang="en-US" smtClean="0"/>
              <a:pPr/>
              <a:t>6/21/17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2CBA-C41B-5142-A56D-083EB4996F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970BA-FE24-FC47-A844-FD76B4652471}" type="datetimeFigureOut">
              <a:rPr lang="en-US" smtClean="0"/>
              <a:pPr/>
              <a:t>6/21/17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2CBA-C41B-5142-A56D-083EB4996F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970BA-FE24-FC47-A844-FD76B4652471}" type="datetimeFigureOut">
              <a:rPr lang="en-US" smtClean="0"/>
              <a:pPr/>
              <a:t>6/21/17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2CBA-C41B-5142-A56D-083EB4996F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970BA-FE24-FC47-A844-FD76B4652471}" type="datetimeFigureOut">
              <a:rPr lang="en-US" smtClean="0"/>
              <a:pPr/>
              <a:t>6/21/17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2CBA-C41B-5142-A56D-083EB4996F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970BA-FE24-FC47-A844-FD76B4652471}" type="datetimeFigureOut">
              <a:rPr lang="en-US" smtClean="0"/>
              <a:pPr/>
              <a:t>6/21/17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2CBA-C41B-5142-A56D-083EB4996F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650970BA-FE24-FC47-A844-FD76B4652471}" type="datetimeFigureOut">
              <a:rPr lang="en-US" smtClean="0"/>
              <a:pPr/>
              <a:t>6/21/17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572C2CBA-C41B-5142-A56D-083EB4996F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970BA-FE24-FC47-A844-FD76B4652471}" type="datetimeFigureOut">
              <a:rPr lang="en-US" smtClean="0"/>
              <a:pPr/>
              <a:t>6/21/17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2CBA-C41B-5142-A56D-083EB4996F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970BA-FE24-FC47-A844-FD76B4652471}" type="datetimeFigureOut">
              <a:rPr lang="en-US" smtClean="0"/>
              <a:pPr/>
              <a:t>6/21/17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2CBA-C41B-5142-A56D-083EB4996F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970BA-FE24-FC47-A844-FD76B4652471}" type="datetimeFigureOut">
              <a:rPr lang="en-US" smtClean="0"/>
              <a:pPr/>
              <a:t>6/21/17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2CBA-C41B-5142-A56D-083EB4996F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970BA-FE24-FC47-A844-FD76B4652471}" type="datetimeFigureOut">
              <a:rPr lang="en-US" smtClean="0"/>
              <a:pPr/>
              <a:t>6/21/17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2CBA-C41B-5142-A56D-083EB4996F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970BA-FE24-FC47-A844-FD76B4652471}" type="datetimeFigureOut">
              <a:rPr lang="en-US" smtClean="0"/>
              <a:pPr/>
              <a:t>6/21/17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2CBA-C41B-5142-A56D-083EB4996F5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970BA-FE24-FC47-A844-FD76B4652471}" type="datetimeFigureOut">
              <a:rPr lang="en-US" smtClean="0"/>
              <a:pPr/>
              <a:t>6/21/17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2CBA-C41B-5142-A56D-083EB4996F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650970BA-FE24-FC47-A844-FD76B4652471}" type="datetimeFigureOut">
              <a:rPr lang="en-US" smtClean="0"/>
              <a:pPr/>
              <a:t>6/21/17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572C2CBA-C41B-5142-A56D-083EB4996F5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2.jpeg"/><Relationship Id="rId3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4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Relationship Id="rId3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5 Themes- Human/Environment Interaction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Mr</a:t>
            </a:r>
            <a:r>
              <a:rPr lang="en-US" dirty="0" smtClean="0"/>
              <a:t>s. </a:t>
            </a:r>
            <a:r>
              <a:rPr lang="en-US" smtClean="0"/>
              <a:t>Helquist</a:t>
            </a:r>
            <a:endParaRPr lang="en-US" dirty="0"/>
          </a:p>
        </p:txBody>
      </p:sp>
      <p:pic>
        <p:nvPicPr>
          <p:cNvPr id="4" name="Picture 3" descr="ajc-deforest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9587" y="910418"/>
            <a:ext cx="3425043" cy="2854202"/>
          </a:xfrm>
          <a:prstGeom prst="rect">
            <a:avLst/>
          </a:prstGeom>
        </p:spPr>
      </p:pic>
      <p:pic>
        <p:nvPicPr>
          <p:cNvPr id="5" name="Picture 4" descr="can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0036" y="0"/>
            <a:ext cx="3459551" cy="259132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Terms to know for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-Pollution</a:t>
            </a:r>
          </a:p>
          <a:p>
            <a:r>
              <a:rPr lang="en-US" b="1" dirty="0" smtClean="0"/>
              <a:t>-Deforestation</a:t>
            </a:r>
          </a:p>
          <a:p>
            <a:r>
              <a:rPr lang="en-US" b="1" dirty="0" smtClean="0"/>
              <a:t>-Desertification</a:t>
            </a:r>
          </a:p>
          <a:p>
            <a:r>
              <a:rPr lang="en-US" b="1" dirty="0" smtClean="0"/>
              <a:t>-Acid Rain</a:t>
            </a:r>
          </a:p>
          <a:p>
            <a:r>
              <a:rPr lang="en-US" b="1" dirty="0" smtClean="0"/>
              <a:t>-Endangered Species</a:t>
            </a:r>
          </a:p>
          <a:p>
            <a:r>
              <a:rPr lang="en-US" b="1" dirty="0" smtClean="0"/>
              <a:t>-Global Warming</a:t>
            </a:r>
          </a:p>
          <a:p>
            <a:r>
              <a:rPr lang="en-US" b="1" dirty="0" smtClean="0"/>
              <a:t>-Human/Environment Interaction</a:t>
            </a:r>
          </a:p>
          <a:p>
            <a:endParaRPr lang="en-US" dirty="0"/>
          </a:p>
        </p:txBody>
      </p:sp>
      <p:pic>
        <p:nvPicPr>
          <p:cNvPr id="4" name="Picture 3" descr="geography-terms-flashcard-thumbnai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81069">
            <a:off x="4788164" y="2023721"/>
            <a:ext cx="3090537" cy="256875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to answer for the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-What is pollution? Give and example of pollution.</a:t>
            </a:r>
          </a:p>
          <a:p>
            <a:r>
              <a:rPr lang="en-US" dirty="0" smtClean="0"/>
              <a:t>-How have humans changed the environment?</a:t>
            </a:r>
          </a:p>
          <a:p>
            <a:r>
              <a:rPr lang="en-US" dirty="0" smtClean="0"/>
              <a:t>-Why is the theme of human/environment interaction important?</a:t>
            </a:r>
          </a:p>
          <a:p>
            <a:r>
              <a:rPr lang="en-US" dirty="0" smtClean="0"/>
              <a:t>-How does the changing of environment impact your life?</a:t>
            </a:r>
            <a:endParaRPr lang="en-US" dirty="0"/>
          </a:p>
        </p:txBody>
      </p:sp>
      <p:pic>
        <p:nvPicPr>
          <p:cNvPr id="5" name="Picture 4" descr="3497344-question-mark-on-a-fire-like-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2038" y="4564850"/>
            <a:ext cx="1867500" cy="18675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37926"/>
            <a:ext cx="7313613" cy="394705"/>
          </a:xfrm>
        </p:spPr>
        <p:txBody>
          <a:bodyPr/>
          <a:lstStyle/>
          <a:p>
            <a:r>
              <a:rPr lang="en-US" sz="4000" dirty="0" smtClean="0"/>
              <a:t>I. The Theme of Geography- Human/Environment Interaction.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A.  The theme of </a:t>
            </a:r>
            <a:r>
              <a:rPr lang="en-US" b="1" dirty="0" smtClean="0"/>
              <a:t>Human/Environment Interaction </a:t>
            </a:r>
            <a:r>
              <a:rPr lang="en-US" dirty="0" smtClean="0"/>
              <a:t>answers the question, </a:t>
            </a:r>
            <a:r>
              <a:rPr lang="en-US" u="sng" dirty="0" smtClean="0"/>
              <a:t>“How do humans change and/or adapt to the environment”.</a:t>
            </a:r>
            <a:endParaRPr lang="en-US" dirty="0" smtClean="0"/>
          </a:p>
          <a:p>
            <a:r>
              <a:rPr lang="en-US" dirty="0" smtClean="0"/>
              <a:t>B.  People are attracted to certain places and environments for several reasons:</a:t>
            </a:r>
          </a:p>
          <a:p>
            <a:pPr lvl="1">
              <a:buNone/>
            </a:pPr>
            <a:r>
              <a:rPr lang="en-US" dirty="0" smtClean="0"/>
              <a:t>	1.  </a:t>
            </a:r>
            <a:r>
              <a:rPr lang="en-US" u="sng" dirty="0" smtClean="0"/>
              <a:t>Climate, Weather</a:t>
            </a:r>
          </a:p>
          <a:p>
            <a:pPr lvl="1">
              <a:buNone/>
            </a:pPr>
            <a:r>
              <a:rPr lang="en-US" dirty="0" smtClean="0"/>
              <a:t>	2.  </a:t>
            </a:r>
            <a:r>
              <a:rPr lang="en-US" u="sng" dirty="0" smtClean="0"/>
              <a:t>Geography, Terrain</a:t>
            </a:r>
          </a:p>
          <a:p>
            <a:pPr lvl="1">
              <a:buNone/>
            </a:pPr>
            <a:r>
              <a:rPr lang="en-US" dirty="0" smtClean="0"/>
              <a:t>	3.  </a:t>
            </a:r>
            <a:r>
              <a:rPr lang="en-US" u="sng" dirty="0" smtClean="0"/>
              <a:t>Culture (Music, Food, Religion)</a:t>
            </a:r>
            <a:endParaRPr lang="en-US" u="sng" dirty="0"/>
          </a:p>
        </p:txBody>
      </p:sp>
      <p:pic>
        <p:nvPicPr>
          <p:cNvPr id="4" name="Picture 3" descr="beach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434565">
            <a:off x="6419251" y="3846270"/>
            <a:ext cx="2431163" cy="1944930"/>
          </a:xfrm>
          <a:prstGeom prst="rect">
            <a:avLst/>
          </a:prstGeom>
        </p:spPr>
      </p:pic>
      <p:pic>
        <p:nvPicPr>
          <p:cNvPr id="5" name="Picture 4" descr="rom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921862">
            <a:off x="159485" y="5181959"/>
            <a:ext cx="2265618" cy="1509468"/>
          </a:xfrm>
          <a:prstGeom prst="rect">
            <a:avLst/>
          </a:prstGeom>
        </p:spPr>
      </p:pic>
      <p:pic>
        <p:nvPicPr>
          <p:cNvPr id="6" name="Picture 5" descr="mediterranean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42849" y="5303739"/>
            <a:ext cx="2207015" cy="146044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I. The Theme of Geography- Human/Environment Interaction.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35137"/>
            <a:ext cx="7313613" cy="437497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C.  Each place on the earth has </a:t>
            </a:r>
            <a:r>
              <a:rPr lang="en-US" u="sng" dirty="0" smtClean="0"/>
              <a:t>distinct advantages and disadvantages.</a:t>
            </a:r>
          </a:p>
          <a:p>
            <a:r>
              <a:rPr lang="en-US" dirty="0" smtClean="0"/>
              <a:t>D.  People generally </a:t>
            </a:r>
            <a:r>
              <a:rPr lang="en-US" u="sng" dirty="0" smtClean="0"/>
              <a:t>modify their environments to meet their needs.</a:t>
            </a:r>
          </a:p>
          <a:p>
            <a:pPr lvl="1"/>
            <a:r>
              <a:rPr lang="en-US" dirty="0" smtClean="0"/>
              <a:t>1.  </a:t>
            </a:r>
            <a:r>
              <a:rPr lang="en-US" b="1" dirty="0" smtClean="0"/>
              <a:t>Deforestation</a:t>
            </a:r>
            <a:r>
              <a:rPr lang="en-US" dirty="0" smtClean="0"/>
              <a:t>- </a:t>
            </a:r>
            <a:r>
              <a:rPr lang="en-US" u="sng" dirty="0" smtClean="0"/>
              <a:t>Removal or destruction of tree cover.</a:t>
            </a:r>
          </a:p>
          <a:p>
            <a:pPr lvl="1"/>
            <a:r>
              <a:rPr lang="en-US" dirty="0" smtClean="0"/>
              <a:t>2.  </a:t>
            </a:r>
            <a:r>
              <a:rPr lang="en-US" b="1" dirty="0" smtClean="0"/>
              <a:t>Desertification</a:t>
            </a:r>
            <a:r>
              <a:rPr lang="en-US" dirty="0" smtClean="0"/>
              <a:t>- </a:t>
            </a:r>
            <a:r>
              <a:rPr lang="en-US" u="sng" dirty="0" smtClean="0"/>
              <a:t>Degradation of land from human activities.</a:t>
            </a:r>
          </a:p>
          <a:p>
            <a:pPr lvl="1"/>
            <a:r>
              <a:rPr lang="en-US" dirty="0" smtClean="0"/>
              <a:t>3.  </a:t>
            </a:r>
            <a:r>
              <a:rPr lang="en-US" b="1" dirty="0" smtClean="0"/>
              <a:t>Endangered Species</a:t>
            </a:r>
            <a:r>
              <a:rPr lang="en-US" dirty="0" smtClean="0"/>
              <a:t>- </a:t>
            </a:r>
            <a:r>
              <a:rPr lang="en-US" u="sng" dirty="0" smtClean="0"/>
              <a:t>Population of an organism in risk of extinction.</a:t>
            </a:r>
          </a:p>
          <a:p>
            <a:pPr lvl="1"/>
            <a:r>
              <a:rPr lang="en-US" dirty="0" smtClean="0"/>
              <a:t>4.  </a:t>
            </a:r>
            <a:r>
              <a:rPr lang="en-US" b="1" dirty="0" smtClean="0"/>
              <a:t>Disease</a:t>
            </a:r>
            <a:r>
              <a:rPr lang="en-US" dirty="0" smtClean="0"/>
              <a:t>- </a:t>
            </a:r>
            <a:r>
              <a:rPr lang="en-US" u="sng" dirty="0" smtClean="0"/>
              <a:t>Condition of an organism, impairs bodily function and/or is deadly.</a:t>
            </a:r>
            <a:endParaRPr lang="en-US" u="sn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I. The Theme of Geography- Human/Environment Interaction.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E.  An important environmental term is </a:t>
            </a:r>
            <a:r>
              <a:rPr lang="en-US" b="1" dirty="0" smtClean="0"/>
              <a:t>pollution</a:t>
            </a:r>
            <a:r>
              <a:rPr lang="en-US" u="sng" dirty="0" smtClean="0"/>
              <a:t>, the introduction of contaminants into an environment that cause instability, disorder, harm, or discomfort to a physical system.</a:t>
            </a:r>
          </a:p>
          <a:p>
            <a:pPr lvl="1"/>
            <a:r>
              <a:rPr lang="en-US" dirty="0" smtClean="0"/>
              <a:t>1.  </a:t>
            </a:r>
            <a:r>
              <a:rPr lang="en-US" b="1" dirty="0" smtClean="0"/>
              <a:t>Acid Rain</a:t>
            </a:r>
            <a:r>
              <a:rPr lang="en-US" dirty="0" smtClean="0"/>
              <a:t>- </a:t>
            </a:r>
            <a:r>
              <a:rPr lang="en-US" u="sng" dirty="0" smtClean="0"/>
              <a:t>Any form of precipitation that is unusually acidic.</a:t>
            </a:r>
          </a:p>
          <a:p>
            <a:pPr lvl="1"/>
            <a:r>
              <a:rPr lang="en-US" dirty="0" smtClean="0"/>
              <a:t>2.  </a:t>
            </a:r>
            <a:r>
              <a:rPr lang="en-US" b="1" dirty="0" smtClean="0"/>
              <a:t>Global Warming</a:t>
            </a:r>
            <a:r>
              <a:rPr lang="en-US" dirty="0" smtClean="0"/>
              <a:t>- </a:t>
            </a:r>
            <a:r>
              <a:rPr lang="en-US" u="sng" dirty="0" smtClean="0"/>
              <a:t>Increase in average temperature of the earth’s near-surface air and oceans.</a:t>
            </a:r>
            <a:endParaRPr lang="en-US" u="sng" dirty="0"/>
          </a:p>
        </p:txBody>
      </p:sp>
      <p:pic>
        <p:nvPicPr>
          <p:cNvPr id="4" name="Picture 3" descr="Acid_Rain-495x29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6458" y="4917647"/>
            <a:ext cx="3100917" cy="1848021"/>
          </a:xfrm>
          <a:prstGeom prst="rect">
            <a:avLst/>
          </a:prstGeom>
        </p:spPr>
      </p:pic>
      <p:pic>
        <p:nvPicPr>
          <p:cNvPr id="5" name="Picture 4" descr="tempmap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9823" y="4812838"/>
            <a:ext cx="2658190" cy="1956723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Ｐ明朝"/>
      </a:majorFont>
      <a:minorFont>
        <a:latin typeface="Goudy Old Style"/>
        <a:ea typeface=""/>
        <a:cs typeface=""/>
        <a:font script="Jpan" typeface="ＭＳ Ｐ明朝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635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43</TotalTime>
  <Words>272</Words>
  <Application>Microsoft Macintosh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Goudy Old Style</vt:lpstr>
      <vt:lpstr>Impact</vt:lpstr>
      <vt:lpstr>Rockwell</vt:lpstr>
      <vt:lpstr>Arial</vt:lpstr>
      <vt:lpstr>Inkwell</vt:lpstr>
      <vt:lpstr>5 Themes- Human/Environment Interaction</vt:lpstr>
      <vt:lpstr>Terms to know for test</vt:lpstr>
      <vt:lpstr>Questions to answer for the test</vt:lpstr>
      <vt:lpstr>I. The Theme of Geography- Human/Environment Interaction.</vt:lpstr>
      <vt:lpstr>I. The Theme of Geography- Human/Environment Interaction.</vt:lpstr>
      <vt:lpstr>I. The Theme of Geography- Human/Environment Interaction.</vt:lpstr>
    </vt:vector>
  </TitlesOfParts>
  <Company>Fort Herriman</Company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Themes- Human/Environment Interaction</dc:title>
  <dc:creator>Chris Bergum</dc:creator>
  <cp:lastModifiedBy>Microsoft Office User</cp:lastModifiedBy>
  <cp:revision>3</cp:revision>
  <dcterms:created xsi:type="dcterms:W3CDTF">2011-09-18T21:46:56Z</dcterms:created>
  <dcterms:modified xsi:type="dcterms:W3CDTF">2017-06-21T19:32:58Z</dcterms:modified>
</cp:coreProperties>
</file>