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Government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American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428492"/>
          </a:xfrm>
        </p:spPr>
        <p:txBody>
          <a:bodyPr/>
          <a:lstStyle/>
          <a:p>
            <a:r>
              <a:rPr lang="en-US" dirty="0" smtClean="0"/>
              <a:t>I. What is government?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153392"/>
            <a:ext cx="10363826" cy="4637808"/>
          </a:xfrm>
        </p:spPr>
        <p:txBody>
          <a:bodyPr/>
          <a:lstStyle/>
          <a:p>
            <a:r>
              <a:rPr lang="en-US" dirty="0" smtClean="0"/>
              <a:t>A. The term </a:t>
            </a:r>
            <a:r>
              <a:rPr lang="en-US" b="1" dirty="0" smtClean="0"/>
              <a:t>government</a:t>
            </a:r>
            <a:r>
              <a:rPr lang="en-US" dirty="0" smtClean="0"/>
              <a:t> is often defined as </a:t>
            </a:r>
            <a:r>
              <a:rPr lang="en-US" u="sng" dirty="0" smtClean="0"/>
              <a:t>a</a:t>
            </a:r>
            <a:r>
              <a:rPr lang="en-US" dirty="0" smtClean="0"/>
              <a:t> </a:t>
            </a:r>
            <a:r>
              <a:rPr lang="en-US" u="sng" dirty="0" smtClean="0"/>
              <a:t>system of organization for politics and economics for a country.</a:t>
            </a:r>
          </a:p>
          <a:p>
            <a:endParaRPr lang="en-US" u="sng" dirty="0" smtClean="0"/>
          </a:p>
          <a:p>
            <a:r>
              <a:rPr lang="en-US" dirty="0" smtClean="0"/>
              <a:t>B. people have created governments to serve three primary functions:</a:t>
            </a:r>
          </a:p>
          <a:p>
            <a:pPr lvl="1"/>
            <a:r>
              <a:rPr lang="en-US" dirty="0" smtClean="0"/>
              <a:t>1. </a:t>
            </a:r>
            <a:r>
              <a:rPr lang="en-US" u="sng" dirty="0" smtClean="0"/>
              <a:t>To provide law and order</a:t>
            </a:r>
          </a:p>
          <a:p>
            <a:pPr lvl="1"/>
            <a:r>
              <a:rPr lang="en-US" dirty="0" smtClean="0"/>
              <a:t>2. </a:t>
            </a:r>
            <a:r>
              <a:rPr lang="en-US" u="sng" dirty="0" smtClean="0"/>
              <a:t>to provide public services</a:t>
            </a:r>
          </a:p>
          <a:p>
            <a:pPr lvl="1"/>
            <a:r>
              <a:rPr lang="en-US" dirty="0" smtClean="0"/>
              <a:t>3. </a:t>
            </a:r>
            <a:r>
              <a:rPr lang="en-US" u="sng" dirty="0" smtClean="0"/>
              <a:t>to provide protection</a:t>
            </a:r>
          </a:p>
          <a:p>
            <a:pPr lvl="1"/>
            <a:endParaRPr lang="en-US" u="sng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829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The ideals of democratic government: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A.  The term democracy means </a:t>
            </a:r>
            <a:r>
              <a:rPr lang="en-US" u="sng" dirty="0" smtClean="0"/>
              <a:t>a government controlled by the people, they can be direct (Switzerland), or representative (united states)</a:t>
            </a:r>
          </a:p>
          <a:p>
            <a:endParaRPr lang="en-US" u="sng" dirty="0" smtClean="0"/>
          </a:p>
          <a:p>
            <a:r>
              <a:rPr lang="en-US" dirty="0" smtClean="0"/>
              <a:t>B. the American democratic model is based on a </a:t>
            </a:r>
            <a:r>
              <a:rPr lang="en-US" b="1" dirty="0" smtClean="0"/>
              <a:t>constitution, </a:t>
            </a:r>
            <a:r>
              <a:rPr lang="en-US" u="sng" dirty="0" smtClean="0"/>
              <a:t>a plan or blueprint outlining the form of government.</a:t>
            </a:r>
          </a:p>
        </p:txBody>
      </p:sp>
    </p:spTree>
    <p:extLst>
      <p:ext uri="{BB962C8B-B14F-4D97-AF65-F5344CB8AC3E}">
        <p14:creationId xmlns:p14="http://schemas.microsoft.com/office/powerpoint/2010/main" val="226497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355756"/>
          </a:xfrm>
        </p:spPr>
        <p:txBody>
          <a:bodyPr/>
          <a:lstStyle/>
          <a:p>
            <a:r>
              <a:rPr lang="en-US" dirty="0" smtClean="0"/>
              <a:t>II. The ideals of democratic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57400"/>
            <a:ext cx="10363826" cy="3990109"/>
          </a:xfrm>
        </p:spPr>
        <p:txBody>
          <a:bodyPr/>
          <a:lstStyle/>
          <a:p>
            <a:r>
              <a:rPr lang="en-US" dirty="0"/>
              <a:t>C. this model is based on seven principles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1"/>
            <a:r>
              <a:rPr lang="en-US" dirty="0"/>
              <a:t>1. popular sovereignty: </a:t>
            </a:r>
            <a:r>
              <a:rPr lang="en-US" u="sng" dirty="0"/>
              <a:t>people run the government</a:t>
            </a:r>
          </a:p>
          <a:p>
            <a:pPr lvl="1"/>
            <a:r>
              <a:rPr lang="en-US" dirty="0"/>
              <a:t>2. republicanism: </a:t>
            </a:r>
            <a:r>
              <a:rPr lang="en-US" u="sng" dirty="0"/>
              <a:t>people vote for </a:t>
            </a:r>
            <a:r>
              <a:rPr lang="en-US" u="sng" dirty="0" smtClean="0"/>
              <a:t>leaders</a:t>
            </a:r>
          </a:p>
          <a:p>
            <a:pPr lvl="1"/>
            <a:r>
              <a:rPr lang="en-US" dirty="0" smtClean="0"/>
              <a:t>3. federalism: </a:t>
            </a:r>
            <a:r>
              <a:rPr lang="en-US" u="sng" dirty="0" smtClean="0"/>
              <a:t>power is divided between nation and state</a:t>
            </a:r>
          </a:p>
          <a:p>
            <a:pPr lvl="1"/>
            <a:r>
              <a:rPr lang="en-US" dirty="0" smtClean="0"/>
              <a:t>4. separation of powers: </a:t>
            </a:r>
            <a:r>
              <a:rPr lang="en-US" u="sng" dirty="0" smtClean="0"/>
              <a:t>dividing government into branches</a:t>
            </a:r>
          </a:p>
          <a:p>
            <a:pPr lvl="1"/>
            <a:r>
              <a:rPr lang="en-US" dirty="0" smtClean="0"/>
              <a:t>5. checks and balances: </a:t>
            </a:r>
            <a:r>
              <a:rPr lang="en-US" u="sng" dirty="0" smtClean="0"/>
              <a:t>every branch has power over the other</a:t>
            </a:r>
          </a:p>
          <a:p>
            <a:pPr lvl="1"/>
            <a:r>
              <a:rPr lang="en-US" dirty="0" smtClean="0"/>
              <a:t>6. limited government: </a:t>
            </a:r>
            <a:r>
              <a:rPr lang="en-US" u="sng" dirty="0" smtClean="0"/>
              <a:t>no one is above the law, constitution limits power</a:t>
            </a:r>
          </a:p>
          <a:p>
            <a:pPr lvl="1"/>
            <a:r>
              <a:rPr lang="en-US" dirty="0" smtClean="0"/>
              <a:t>7. individual rights: </a:t>
            </a:r>
            <a:r>
              <a:rPr lang="en-US" u="sng" dirty="0" smtClean="0"/>
              <a:t>personal freedoms</a:t>
            </a:r>
            <a:endParaRPr lang="en-US" u="sng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574645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The ideals of democratic governments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d. democratic governments are based on these ideals and allow for </a:t>
            </a:r>
            <a:r>
              <a:rPr lang="en-US" b="1" dirty="0" smtClean="0"/>
              <a:t>amendments </a:t>
            </a:r>
            <a:r>
              <a:rPr lang="en-US" dirty="0" smtClean="0"/>
              <a:t>to their constitutions, </a:t>
            </a:r>
            <a:r>
              <a:rPr lang="en-US" u="sng" dirty="0" smtClean="0"/>
              <a:t>a change or addition to the constitution</a:t>
            </a:r>
          </a:p>
          <a:p>
            <a:endParaRPr lang="en-US" u="sng" dirty="0" smtClean="0"/>
          </a:p>
          <a:p>
            <a:r>
              <a:rPr lang="en-US" dirty="0" smtClean="0"/>
              <a:t>e. the bill of rights are the </a:t>
            </a:r>
            <a:r>
              <a:rPr lang="en-US" u="sng" dirty="0" smtClean="0"/>
              <a:t>first 10 amendments to the constitution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18459654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40</TotalTime>
  <Words>253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Droplet</vt:lpstr>
      <vt:lpstr>Government Notes</vt:lpstr>
      <vt:lpstr>I. What is government?</vt:lpstr>
      <vt:lpstr>II. The ideals of democratic government:</vt:lpstr>
      <vt:lpstr>II. The ideals of democratic government</vt:lpstr>
      <vt:lpstr>II. The ideals of democratic governments</vt:lpstr>
    </vt:vector>
  </TitlesOfParts>
  <Company>Jordan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Notes</dc:title>
  <dc:creator>Christopher Bergum</dc:creator>
  <cp:lastModifiedBy>Christopher Bergum</cp:lastModifiedBy>
  <cp:revision>5</cp:revision>
  <dcterms:created xsi:type="dcterms:W3CDTF">2014-02-10T22:24:53Z</dcterms:created>
  <dcterms:modified xsi:type="dcterms:W3CDTF">2014-02-10T23:05:42Z</dcterms:modified>
</cp:coreProperties>
</file>