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>
                <a:solidFill>
                  <a:prstClr val="white"/>
                </a:solidFill>
              </a:rPr>
              <a:pPr/>
              <a:t>10/17/2017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9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0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1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1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7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1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6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9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5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8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6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>
                <a:solidFill>
                  <a:srgbClr val="B01513"/>
                </a:solidFill>
              </a:rPr>
              <a:pPr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0786BE5-D2A3-4BF0-8B30-D7403E61B3DC}" type="datetimeFigureOut">
              <a:rPr lang="en-US" dirty="0">
                <a:solidFill>
                  <a:srgbClr val="B01513"/>
                </a:solidFill>
              </a:rPr>
              <a:pPr defTabSz="457200"/>
              <a:t>10/17/2017</a:t>
            </a:fld>
            <a:endParaRPr lang="en-US" dirty="0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srgbClr val="B01513"/>
                </a:solidFill>
              </a:rPr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20" y="75229"/>
            <a:ext cx="5466285" cy="67827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of Utah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2857" y="1673352"/>
            <a:ext cx="7415526" cy="5184647"/>
          </a:xfrm>
        </p:spPr>
        <p:txBody>
          <a:bodyPr>
            <a:normAutofit fontScale="62500" lnSpcReduction="20000"/>
          </a:bodyPr>
          <a:lstStyle/>
          <a:p>
            <a:r>
              <a:rPr lang="en-US" sz="2300" b="1" dirty="0" smtClean="0">
                <a:solidFill>
                  <a:schemeClr val="bg1"/>
                </a:solidFill>
              </a:rPr>
              <a:t>Step 1: Title: “Regions of Utah”</a:t>
            </a:r>
          </a:p>
          <a:p>
            <a:r>
              <a:rPr lang="en-US" sz="2300" b="1" dirty="0" smtClean="0"/>
              <a:t>Step 2: Label each section:</a:t>
            </a:r>
          </a:p>
          <a:p>
            <a:pPr lvl="1"/>
            <a:r>
              <a:rPr lang="en-US" sz="2300" b="1" dirty="0" smtClean="0"/>
              <a:t>“Basin and Range”,</a:t>
            </a:r>
          </a:p>
          <a:p>
            <a:pPr lvl="1"/>
            <a:r>
              <a:rPr lang="en-US" sz="2300" b="1" dirty="0" smtClean="0"/>
              <a:t>“Columbia-Snake River Plateau”</a:t>
            </a:r>
          </a:p>
          <a:p>
            <a:pPr lvl="1"/>
            <a:r>
              <a:rPr lang="en-US" sz="2300" b="1" dirty="0" smtClean="0"/>
              <a:t>“Great Basin”</a:t>
            </a:r>
          </a:p>
          <a:p>
            <a:pPr lvl="1"/>
            <a:r>
              <a:rPr lang="en-US" sz="2300" b="1" dirty="0" smtClean="0"/>
              <a:t>“Wasatch Range”</a:t>
            </a:r>
          </a:p>
          <a:p>
            <a:pPr lvl="1"/>
            <a:r>
              <a:rPr lang="en-US" sz="2300" b="1" dirty="0" smtClean="0"/>
              <a:t>“High Plateaus”</a:t>
            </a:r>
          </a:p>
          <a:p>
            <a:pPr lvl="1"/>
            <a:r>
              <a:rPr lang="en-US" sz="2300" b="1" dirty="0" smtClean="0"/>
              <a:t>“Rocky Mountain”,</a:t>
            </a:r>
          </a:p>
          <a:p>
            <a:pPr lvl="1"/>
            <a:r>
              <a:rPr lang="en-US" sz="2300" b="1" dirty="0" smtClean="0"/>
              <a:t>“Uinta Mountains” </a:t>
            </a:r>
          </a:p>
          <a:p>
            <a:pPr lvl="1"/>
            <a:r>
              <a:rPr lang="en-US" sz="2300" b="1" dirty="0" smtClean="0"/>
              <a:t>“Uinta Basin” </a:t>
            </a:r>
          </a:p>
          <a:p>
            <a:pPr lvl="1"/>
            <a:r>
              <a:rPr lang="en-US" sz="2300" b="1" dirty="0" smtClean="0"/>
              <a:t>“Colorado Plateau”</a:t>
            </a:r>
          </a:p>
          <a:p>
            <a:pPr lvl="1"/>
            <a:r>
              <a:rPr lang="en-US" sz="2300" b="1" dirty="0" smtClean="0"/>
              <a:t>“Canyonlands”</a:t>
            </a:r>
          </a:p>
          <a:p>
            <a:pPr lvl="0">
              <a:buClr>
                <a:srgbClr val="B01513"/>
              </a:buClr>
            </a:pPr>
            <a:r>
              <a:rPr lang="en-US" sz="23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Step </a:t>
            </a:r>
            <a:r>
              <a:rPr lang="en-US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3: </a:t>
            </a:r>
            <a:r>
              <a:rPr lang="en-US" sz="23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Draw mountains along the line dividers (color green</a:t>
            </a:r>
            <a:r>
              <a:rPr lang="en-US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lvl="0">
              <a:buClr>
                <a:srgbClr val="B01513"/>
              </a:buClr>
            </a:pPr>
            <a:r>
              <a:rPr lang="en-US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Step 4: Draw Utah Lake, Bear Lake, and Lake Powell (color blue)</a:t>
            </a:r>
          </a:p>
          <a:p>
            <a:pPr lvl="0">
              <a:buClr>
                <a:srgbClr val="B01513"/>
              </a:buClr>
            </a:pPr>
            <a:r>
              <a:rPr lang="en-US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Step 5: Draw Rivers (color blue)</a:t>
            </a:r>
          </a:p>
          <a:p>
            <a:pPr lvl="0">
              <a:buClr>
                <a:srgbClr val="B01513"/>
              </a:buClr>
            </a:pPr>
            <a:r>
              <a:rPr lang="en-US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Step 6: Draw arches and plateaus (color brown) </a:t>
            </a:r>
          </a:p>
          <a:p>
            <a:pPr lvl="0">
              <a:buClr>
                <a:srgbClr val="B01513"/>
              </a:buClr>
            </a:pPr>
            <a:r>
              <a:rPr lang="en-US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Step 7: Include key and compass rose</a:t>
            </a:r>
            <a:endParaRPr lang="en-US" sz="23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None/>
            </a:pPr>
            <a:endParaRPr lang="en-US" sz="1800" b="1" dirty="0" smtClean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60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 Boardroom</vt:lpstr>
      <vt:lpstr>Regions of Utah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 of Utah</dc:title>
  <dc:creator>Alex Chamberlain</dc:creator>
  <cp:lastModifiedBy>Alex Chamberlain</cp:lastModifiedBy>
  <cp:revision>1</cp:revision>
  <dcterms:created xsi:type="dcterms:W3CDTF">2017-10-17T15:43:23Z</dcterms:created>
  <dcterms:modified xsi:type="dcterms:W3CDTF">2017-10-17T15:44:03Z</dcterms:modified>
</cp:coreProperties>
</file>