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Features of the Earth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Bergum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7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The Lithosphere and landforms.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77006"/>
            <a:ext cx="8915400" cy="54548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A. The lithosphere is </a:t>
            </a:r>
            <a:r>
              <a:rPr lang="en-US" u="sng" dirty="0" smtClean="0"/>
              <a:t>the rocky shell of a planet.</a:t>
            </a:r>
          </a:p>
          <a:p>
            <a:r>
              <a:rPr lang="en-US" dirty="0" smtClean="0"/>
              <a:t>B. 30 % of the Lithosphere is </a:t>
            </a:r>
            <a:r>
              <a:rPr lang="en-US" u="sng" dirty="0" smtClean="0"/>
              <a:t>exposed on the earth’s surface, this is called the continental crust.</a:t>
            </a:r>
          </a:p>
          <a:p>
            <a:r>
              <a:rPr lang="en-US" dirty="0" smtClean="0"/>
              <a:t>C. The lithosphere contains all known landforms such as </a:t>
            </a:r>
            <a:r>
              <a:rPr lang="en-US" u="sng" dirty="0" smtClean="0"/>
              <a:t>Mountains, Valleys, Basins, Desert’s etc.</a:t>
            </a:r>
          </a:p>
          <a:p>
            <a:r>
              <a:rPr lang="en-US" dirty="0" smtClean="0"/>
              <a:t>D. Some other less known landforms include:</a:t>
            </a:r>
          </a:p>
          <a:p>
            <a:pPr lvl="1"/>
            <a:r>
              <a:rPr lang="en-US" dirty="0" smtClean="0"/>
              <a:t>1. Peninsula: </a:t>
            </a:r>
            <a:r>
              <a:rPr lang="en-US" u="sng" dirty="0" smtClean="0"/>
              <a:t>Piece of land almost completely surrounded by water.</a:t>
            </a:r>
          </a:p>
          <a:p>
            <a:pPr lvl="1"/>
            <a:r>
              <a:rPr lang="en-US" dirty="0" smtClean="0"/>
              <a:t>2. Plateau: </a:t>
            </a:r>
            <a:r>
              <a:rPr lang="en-US" u="sng" dirty="0" smtClean="0"/>
              <a:t>An elevated, mostly level area (large).</a:t>
            </a:r>
          </a:p>
          <a:p>
            <a:pPr lvl="1"/>
            <a:r>
              <a:rPr lang="en-US" dirty="0" smtClean="0"/>
              <a:t>3. Mesa: </a:t>
            </a:r>
            <a:r>
              <a:rPr lang="en-US" u="sng" dirty="0" smtClean="0"/>
              <a:t>Land formation with flat top and steep sides (med.).</a:t>
            </a:r>
          </a:p>
          <a:p>
            <a:pPr lvl="1"/>
            <a:r>
              <a:rPr lang="en-US" dirty="0" smtClean="0"/>
              <a:t>4. Butte: </a:t>
            </a:r>
            <a:r>
              <a:rPr lang="en-US" u="sng" dirty="0" smtClean="0"/>
              <a:t>Isolated hill with steep sides and a flat top (small).</a:t>
            </a:r>
          </a:p>
          <a:p>
            <a:pPr lvl="1"/>
            <a:r>
              <a:rPr lang="en-US" dirty="0" smtClean="0"/>
              <a:t>5. Delta: </a:t>
            </a:r>
            <a:r>
              <a:rPr lang="en-US" u="sng" dirty="0" smtClean="0"/>
              <a:t>Land built up by deposits at river mouths.</a:t>
            </a:r>
          </a:p>
          <a:p>
            <a:pPr lvl="1"/>
            <a:r>
              <a:rPr lang="en-US" dirty="0" smtClean="0"/>
              <a:t>6. Cape: </a:t>
            </a:r>
            <a:r>
              <a:rPr lang="en-US" u="sng" dirty="0" smtClean="0"/>
              <a:t>Curved/hooked piece of land extending into the water.</a:t>
            </a:r>
          </a:p>
          <a:p>
            <a:pPr lvl="1"/>
            <a:r>
              <a:rPr lang="en-US" dirty="0" smtClean="0"/>
              <a:t>7. Oasis: </a:t>
            </a:r>
            <a:r>
              <a:rPr lang="en-US" u="sng" dirty="0" smtClean="0"/>
              <a:t>Isolated area of vegetation in a desert.</a:t>
            </a:r>
          </a:p>
          <a:p>
            <a:pPr lvl="1"/>
            <a:r>
              <a:rPr lang="en-US" dirty="0" smtClean="0"/>
              <a:t>8. Archipelago: </a:t>
            </a:r>
            <a:r>
              <a:rPr lang="en-US" u="sng" dirty="0" smtClean="0"/>
              <a:t>Group of many islands.</a:t>
            </a:r>
          </a:p>
          <a:p>
            <a:pPr lvl="1"/>
            <a:r>
              <a:rPr lang="en-US" dirty="0" smtClean="0"/>
              <a:t>9. Isthmus: </a:t>
            </a:r>
            <a:r>
              <a:rPr lang="en-US" u="sng" dirty="0" smtClean="0"/>
              <a:t>Narrow strip of land connecting two landmasses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68648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The hydrosphere and water features.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77007"/>
            <a:ext cx="8915400" cy="5580993"/>
          </a:xfrm>
        </p:spPr>
        <p:txBody>
          <a:bodyPr>
            <a:normAutofit/>
          </a:bodyPr>
          <a:lstStyle/>
          <a:p>
            <a:r>
              <a:rPr lang="en-US" dirty="0" smtClean="0"/>
              <a:t>A. The hydrosphere includes </a:t>
            </a:r>
            <a:r>
              <a:rPr lang="en-US" u="sng" dirty="0" smtClean="0"/>
              <a:t>all water found on earth.</a:t>
            </a:r>
          </a:p>
          <a:p>
            <a:r>
              <a:rPr lang="en-US" dirty="0" smtClean="0"/>
              <a:t>B. The hydrosphere covers </a:t>
            </a:r>
            <a:r>
              <a:rPr lang="en-US" u="sng" dirty="0" smtClean="0"/>
              <a:t>about 70% of earth’s surface. (68.7%)</a:t>
            </a:r>
          </a:p>
          <a:p>
            <a:r>
              <a:rPr lang="en-US" dirty="0" smtClean="0"/>
              <a:t>C. Water features include </a:t>
            </a:r>
            <a:r>
              <a:rPr lang="en-US" u="sng" dirty="0" smtClean="0"/>
              <a:t>Oceans, Lakes, Rivers, Glaciers, Ground Water etc.</a:t>
            </a:r>
          </a:p>
          <a:p>
            <a:endParaRPr lang="en-US" u="sng" dirty="0" smtClean="0"/>
          </a:p>
          <a:p>
            <a:r>
              <a:rPr lang="en-US" dirty="0" smtClean="0"/>
              <a:t>D. Other water features include:</a:t>
            </a:r>
          </a:p>
          <a:p>
            <a:pPr lvl="1"/>
            <a:r>
              <a:rPr lang="en-US" dirty="0" smtClean="0"/>
              <a:t>1. Strait: </a:t>
            </a:r>
            <a:r>
              <a:rPr lang="en-US" u="sng" dirty="0" smtClean="0"/>
              <a:t>Narrow waterway connecting two bodies of water.</a:t>
            </a:r>
          </a:p>
          <a:p>
            <a:pPr lvl="1"/>
            <a:r>
              <a:rPr lang="en-US" dirty="0" smtClean="0"/>
              <a:t>2. Tributary: </a:t>
            </a:r>
            <a:r>
              <a:rPr lang="en-US" u="sng" dirty="0" smtClean="0"/>
              <a:t>Stream or river which flows into another river.</a:t>
            </a:r>
          </a:p>
          <a:p>
            <a:pPr lvl="1"/>
            <a:r>
              <a:rPr lang="en-US" dirty="0" smtClean="0"/>
              <a:t>3. Sea: </a:t>
            </a:r>
            <a:r>
              <a:rPr lang="en-US" u="sng" dirty="0" smtClean="0"/>
              <a:t>Large body of water, partly/completely surrounded by land.</a:t>
            </a:r>
          </a:p>
          <a:p>
            <a:pPr lvl="1"/>
            <a:r>
              <a:rPr lang="en-US" dirty="0" smtClean="0"/>
              <a:t>4. Gulf: </a:t>
            </a:r>
            <a:r>
              <a:rPr lang="en-US" u="sng" dirty="0" smtClean="0"/>
              <a:t>Part of the ocean/sea, partly surrounded by land.</a:t>
            </a:r>
          </a:p>
          <a:p>
            <a:pPr lvl="1"/>
            <a:r>
              <a:rPr lang="en-US" dirty="0" smtClean="0"/>
              <a:t>5. Bay: </a:t>
            </a:r>
            <a:r>
              <a:rPr lang="en-US" u="sng" dirty="0" smtClean="0"/>
              <a:t>Small area of sea or lake partly enclosed by land.</a:t>
            </a:r>
          </a:p>
          <a:p>
            <a:pPr lvl="1"/>
            <a:r>
              <a:rPr lang="en-US" dirty="0" smtClean="0"/>
              <a:t>6. Cataract: </a:t>
            </a:r>
            <a:r>
              <a:rPr lang="en-US" u="sng" dirty="0" smtClean="0"/>
              <a:t>A considerably large waterfall or rapid white water.</a:t>
            </a:r>
          </a:p>
          <a:p>
            <a:pPr lvl="1"/>
            <a:r>
              <a:rPr lang="en-US" dirty="0" smtClean="0"/>
              <a:t>7. Fjord: </a:t>
            </a:r>
            <a:r>
              <a:rPr lang="en-US" u="sng" dirty="0" smtClean="0"/>
              <a:t>Narrow inlet of sea between cliffs, created by glaciers.</a:t>
            </a:r>
          </a:p>
          <a:p>
            <a:pPr lvl="1"/>
            <a:r>
              <a:rPr lang="en-US" dirty="0" smtClean="0"/>
              <a:t>8. River Mouth: </a:t>
            </a:r>
            <a:r>
              <a:rPr lang="en-US" u="sng" dirty="0" smtClean="0"/>
              <a:t>Where a river meets the sea/ocean. (Estuary)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27575981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360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Physical Features of the Earth</vt:lpstr>
      <vt:lpstr>I. The Lithosphere and landforms.</vt:lpstr>
      <vt:lpstr>II. The hydrosphere and water features.</vt:lpstr>
    </vt:vector>
  </TitlesOfParts>
  <Company>Jordan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Bergum</dc:creator>
  <cp:lastModifiedBy>Christopher Bergum</cp:lastModifiedBy>
  <cp:revision>3</cp:revision>
  <dcterms:created xsi:type="dcterms:W3CDTF">2015-12-10T14:15:58Z</dcterms:created>
  <dcterms:modified xsi:type="dcterms:W3CDTF">2015-12-10T14:46:03Z</dcterms:modified>
</cp:coreProperties>
</file>