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74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3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764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84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54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8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011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83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7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13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4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78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2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6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9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9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C338E92-855B-4484-96CF-9ED3386E10E7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03EC5D-E771-4D3D-92F2-F61A0C3CE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Resource Inspection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Utah Studies</a:t>
            </a:r>
          </a:p>
          <a:p>
            <a:r>
              <a:rPr lang="en-US" dirty="0" smtClean="0"/>
              <a:t>Natural Resource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292" y="1680826"/>
            <a:ext cx="4848158" cy="3631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3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580" y="1907346"/>
            <a:ext cx="4150204" cy="31086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310" y="2278942"/>
            <a:ext cx="4919898" cy="2365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16" y="1532586"/>
            <a:ext cx="6195082" cy="34692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78" y="1634065"/>
            <a:ext cx="4002244" cy="400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873" y="578873"/>
            <a:ext cx="5700254" cy="57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390" y="485719"/>
            <a:ext cx="4902490" cy="61220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1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53" y="1057450"/>
            <a:ext cx="6334293" cy="47430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010" y="1352282"/>
            <a:ext cx="6036780" cy="401720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7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49" y="1107583"/>
            <a:ext cx="4650078" cy="4650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53" y="2626742"/>
            <a:ext cx="4206294" cy="27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7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280" y="2160196"/>
            <a:ext cx="3980375" cy="26391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212" y="1910298"/>
            <a:ext cx="5015859" cy="31389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37" y="738187"/>
            <a:ext cx="8086725" cy="53816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2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843" y="1291820"/>
            <a:ext cx="5307504" cy="397550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4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1974</TotalTime>
  <Words>20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Natural Resource Inspection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</vt:vector>
  </TitlesOfParts>
  <Company>Jordan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 Inspection</dc:title>
  <dc:creator>Alex Chamberlain</dc:creator>
  <cp:lastModifiedBy>Alex Chamberlain</cp:lastModifiedBy>
  <cp:revision>9</cp:revision>
  <dcterms:created xsi:type="dcterms:W3CDTF">2015-09-14T14:26:02Z</dcterms:created>
  <dcterms:modified xsi:type="dcterms:W3CDTF">2018-02-07T22:29:27Z</dcterms:modified>
</cp:coreProperties>
</file>