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266" r:id="rId4"/>
    <p:sldId id="263" r:id="rId5"/>
    <p:sldId id="259" r:id="rId6"/>
    <p:sldId id="261" r:id="rId7"/>
    <p:sldId id="267" r:id="rId8"/>
    <p:sldId id="265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7209C0-38B3-4E68-90A2-F38205132736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F4D4C-1185-4650-8D1C-93AB044F9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54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D1C6-B749-4088-BB27-C0416122EE90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D6EB-E447-4D1A-92D4-FC1DD2C6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39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D1C6-B749-4088-BB27-C0416122EE90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D6EB-E447-4D1A-92D4-FC1DD2C6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11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D1C6-B749-4088-BB27-C0416122EE90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D6EB-E447-4D1A-92D4-FC1DD2C6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98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D1C6-B749-4088-BB27-C0416122EE90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D6EB-E447-4D1A-92D4-FC1DD2C6CE3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804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D1C6-B749-4088-BB27-C0416122EE90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D6EB-E447-4D1A-92D4-FC1DD2C6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119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D1C6-B749-4088-BB27-C0416122EE90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D6EB-E447-4D1A-92D4-FC1DD2C6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86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D1C6-B749-4088-BB27-C0416122EE90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D6EB-E447-4D1A-92D4-FC1DD2C6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1015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D1C6-B749-4088-BB27-C0416122EE90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D6EB-E447-4D1A-92D4-FC1DD2C6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200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D1C6-B749-4088-BB27-C0416122EE90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D6EB-E447-4D1A-92D4-FC1DD2C6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019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D1C6-B749-4088-BB27-C0416122EE90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D6EB-E447-4D1A-92D4-FC1DD2C6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45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D1C6-B749-4088-BB27-C0416122EE90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D6EB-E447-4D1A-92D4-FC1DD2C6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82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D1C6-B749-4088-BB27-C0416122EE90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D6EB-E447-4D1A-92D4-FC1DD2C6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7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D1C6-B749-4088-BB27-C0416122EE90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D6EB-E447-4D1A-92D4-FC1DD2C6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889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D1C6-B749-4088-BB27-C0416122EE90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D6EB-E447-4D1A-92D4-FC1DD2C6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22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D1C6-B749-4088-BB27-C0416122EE90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D6EB-E447-4D1A-92D4-FC1DD2C6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5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D1C6-B749-4088-BB27-C0416122EE90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D6EB-E447-4D1A-92D4-FC1DD2C6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65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4D1C6-B749-4088-BB27-C0416122EE90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D6EB-E447-4D1A-92D4-FC1DD2C6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7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EA4D1C6-B749-4088-BB27-C0416122EE90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2D6EB-E447-4D1A-92D4-FC1DD2C6CE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405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Utah’s Natural </a:t>
            </a:r>
            <a:r>
              <a:rPr lang="en-US" dirty="0" smtClean="0"/>
              <a:t>Resources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4913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fallOver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11390" cy="1690688"/>
          </a:xfrm>
        </p:spPr>
        <p:txBody>
          <a:bodyPr/>
          <a:lstStyle/>
          <a:p>
            <a:pPr algn="ctr"/>
            <a:r>
              <a:rPr lang="en-US" sz="5400" b="1" dirty="0" smtClean="0"/>
              <a:t>Natural Resource</a:t>
            </a:r>
            <a:endParaRPr lang="en-US" sz="54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2880" y="1236518"/>
            <a:ext cx="11430000" cy="5472891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i="1" dirty="0" smtClean="0"/>
              <a:t>Natural</a:t>
            </a:r>
            <a:r>
              <a:rPr lang="en-US" sz="4400" dirty="0" smtClean="0"/>
              <a:t> = </a:t>
            </a:r>
            <a:r>
              <a:rPr lang="en-US" sz="4400" dirty="0"/>
              <a:t>existing in nature and not made or caused by people.</a:t>
            </a:r>
            <a:endParaRPr lang="en-US" sz="4400" b="0" dirty="0" smtClean="0">
              <a:effectLst/>
            </a:endParaRPr>
          </a:p>
          <a:p>
            <a:r>
              <a:rPr lang="en-US" sz="4400" b="1" i="1" dirty="0" smtClean="0"/>
              <a:t>Resource</a:t>
            </a:r>
            <a:r>
              <a:rPr lang="en-US" sz="4400" dirty="0" smtClean="0"/>
              <a:t> = </a:t>
            </a:r>
            <a:r>
              <a:rPr lang="en-US" sz="4400" dirty="0"/>
              <a:t>something that a country or place has that can be used to increase wealth</a:t>
            </a:r>
            <a:endParaRPr lang="en-US" sz="4400" b="0" dirty="0" smtClean="0">
              <a:effectLst/>
            </a:endParaRPr>
          </a:p>
          <a:p>
            <a:r>
              <a:rPr lang="en-US" sz="4400" b="1" i="1" dirty="0" smtClean="0"/>
              <a:t>Natural Resource </a:t>
            </a:r>
            <a:r>
              <a:rPr lang="en-US" sz="4400" dirty="0" smtClean="0"/>
              <a:t>= </a:t>
            </a:r>
            <a:r>
              <a:rPr lang="en-US" sz="4400" dirty="0"/>
              <a:t>materials supplied </a:t>
            </a:r>
            <a:r>
              <a:rPr lang="en-US" sz="4400"/>
              <a:t>by the earth that can be used to increase wealth</a:t>
            </a:r>
          </a:p>
          <a:p>
            <a:pPr lvl="1"/>
            <a:r>
              <a:rPr lang="en-US" sz="4000" smtClean="0"/>
              <a:t>examples </a:t>
            </a:r>
            <a:r>
              <a:rPr lang="en-US" sz="4000" dirty="0"/>
              <a:t>include: plants, animals, minerals and fresh air.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3471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11390" cy="1690688"/>
          </a:xfrm>
        </p:spPr>
        <p:txBody>
          <a:bodyPr/>
          <a:lstStyle/>
          <a:p>
            <a:pPr algn="ctr"/>
            <a:r>
              <a:rPr lang="en-US" sz="5400" b="1" dirty="0" smtClean="0"/>
              <a:t>Natural Resource</a:t>
            </a:r>
            <a:endParaRPr lang="en-US" sz="54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818" y="872836"/>
            <a:ext cx="8853055" cy="5871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1197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11390" cy="1690688"/>
          </a:xfrm>
        </p:spPr>
        <p:txBody>
          <a:bodyPr/>
          <a:lstStyle/>
          <a:p>
            <a:pPr algn="ctr"/>
            <a:r>
              <a:rPr lang="en-US" sz="5400" b="1" dirty="0" smtClean="0"/>
              <a:t>Perpetual Resource</a:t>
            </a:r>
            <a:endParaRPr lang="en-US" sz="5400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2880" y="1215736"/>
            <a:ext cx="11430000" cy="549367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5200" dirty="0" smtClean="0"/>
              <a:t>Resources that we have an unlimited amount of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443" y="2108055"/>
            <a:ext cx="4476317" cy="4476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0750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11390" cy="1690688"/>
          </a:xfrm>
        </p:spPr>
        <p:txBody>
          <a:bodyPr/>
          <a:lstStyle/>
          <a:p>
            <a:pPr algn="ctr"/>
            <a:r>
              <a:rPr lang="en-US" sz="5400" b="1" dirty="0" smtClean="0"/>
              <a:t>Renewable Resource</a:t>
            </a:r>
            <a:endParaRPr lang="en-US" sz="54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2880" y="1194955"/>
            <a:ext cx="11430000" cy="551445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/>
              <a:t>A resource that keeps coming </a:t>
            </a:r>
            <a:r>
              <a:rPr lang="en-US" sz="5400" dirty="0" smtClean="0"/>
              <a:t>back.</a:t>
            </a:r>
            <a:endParaRPr lang="en-US" sz="5400" b="0" dirty="0" smtClean="0">
              <a:effectLst/>
            </a:endParaRPr>
          </a:p>
          <a:p>
            <a:pPr lvl="1"/>
            <a:r>
              <a:rPr lang="en-US" sz="5000" dirty="0" smtClean="0"/>
              <a:t>The </a:t>
            </a:r>
            <a:r>
              <a:rPr lang="en-US" sz="5000" dirty="0"/>
              <a:t>wind and the sun are renewable resources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1703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11390" cy="1690688"/>
          </a:xfrm>
        </p:spPr>
        <p:txBody>
          <a:bodyPr/>
          <a:lstStyle/>
          <a:p>
            <a:pPr algn="ctr"/>
            <a:r>
              <a:rPr lang="en-US" sz="5400" b="1" dirty="0" smtClean="0"/>
              <a:t>Non-renewable Resource</a:t>
            </a:r>
            <a:endParaRPr lang="en-US" sz="5400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2880" y="1690688"/>
            <a:ext cx="11430000" cy="501872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/>
              <a:t>Opposite of renewable resources- resources that we have now but once used will not be available again.</a:t>
            </a:r>
            <a:endParaRPr lang="en-US" sz="5400" b="0" dirty="0" smtClean="0">
              <a:effectLst/>
            </a:endParaRPr>
          </a:p>
          <a:p>
            <a:r>
              <a:rPr lang="en-US" sz="5400" dirty="0" smtClean="0"/>
              <a:t>Examples </a:t>
            </a:r>
            <a:r>
              <a:rPr lang="en-US" sz="5400" dirty="0"/>
              <a:t>include coal and oil.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5761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11390" cy="1690688"/>
          </a:xfrm>
        </p:spPr>
        <p:txBody>
          <a:bodyPr/>
          <a:lstStyle/>
          <a:p>
            <a:pPr algn="ctr"/>
            <a:r>
              <a:rPr lang="en-US" sz="5400" b="1" dirty="0" smtClean="0"/>
              <a:t>Non-renewable VS renewable Resource</a:t>
            </a:r>
            <a:endParaRPr lang="en-US" sz="5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887" y="1690688"/>
            <a:ext cx="10058400" cy="4972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8448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11390" cy="1690688"/>
          </a:xfrm>
        </p:spPr>
        <p:txBody>
          <a:bodyPr/>
          <a:lstStyle/>
          <a:p>
            <a:pPr algn="ctr"/>
            <a:r>
              <a:rPr lang="en-US" sz="5400" b="1" dirty="0" smtClean="0"/>
              <a:t>Potential Resource</a:t>
            </a:r>
            <a:endParaRPr lang="en-US" sz="5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Resource that we don’t know how to use as a resource yet.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878838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456</TotalTime>
  <Words>136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</vt:lpstr>
      <vt:lpstr>Utah’s Natural Resources </vt:lpstr>
      <vt:lpstr>Natural Resource</vt:lpstr>
      <vt:lpstr>Natural Resource</vt:lpstr>
      <vt:lpstr>Perpetual Resource</vt:lpstr>
      <vt:lpstr>Renewable Resource</vt:lpstr>
      <vt:lpstr>Non-renewable Resource</vt:lpstr>
      <vt:lpstr>Non-renewable VS renewable Resource</vt:lpstr>
      <vt:lpstr>Potential Resource</vt:lpstr>
    </vt:vector>
  </TitlesOfParts>
  <Company>Jordan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Henderson</dc:creator>
  <cp:lastModifiedBy>Alex Chamberlain</cp:lastModifiedBy>
  <cp:revision>11</cp:revision>
  <cp:lastPrinted>2015-09-09T13:14:45Z</cp:lastPrinted>
  <dcterms:created xsi:type="dcterms:W3CDTF">2015-07-12T15:36:38Z</dcterms:created>
  <dcterms:modified xsi:type="dcterms:W3CDTF">2018-02-06T18:14:33Z</dcterms:modified>
</cp:coreProperties>
</file>