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19.xml"/>
  <Override ContentType="application/vnd.openxmlformats-officedocument.theme+xml" PartName="/ppt/theme/theme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  <p:sldMasterId id="2147483666" r:id="rId4"/>
    <p:sldMasterId id="2147483667" r:id="rId5"/>
    <p:sldMasterId id="2147483668" r:id="rId6"/>
    <p:sldMasterId id="2147483669" r:id="rId7"/>
    <p:sldMasterId id="2147483670" r:id="rId8"/>
    <p:sldMasterId id="2147483671" r:id="rId9"/>
    <p:sldMasterId id="2147483672" r:id="rId10"/>
    <p:sldMasterId id="2147483673" r:id="rId11"/>
    <p:sldMasterId id="2147483674" r:id="rId12"/>
    <p:sldMasterId id="2147483675" r:id="rId13"/>
    <p:sldMasterId id="2147483676" r:id="rId14"/>
    <p:sldMasterId id="2147483677" r:id="rId15"/>
    <p:sldMasterId id="2147483678" r:id="rId16"/>
    <p:sldMasterId id="2147483679" r:id="rId17"/>
    <p:sldMasterId id="2147483680" r:id="rId18"/>
    <p:sldMasterId id="2147483681" r:id="rId19"/>
    <p:sldMasterId id="2147483682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</p:sldIdLst>
  <p:sldSz cy="6858000" cx="9144000"/>
  <p:notesSz cx="6858000" cy="9144000"/>
  <p:embeddedFontLst>
    <p:embeddedFont>
      <p:font typeface="Questrial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Master" Target="slideMasters/slideMaster18.xml"/><Relationship Id="rId22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24" Type="http://schemas.openxmlformats.org/officeDocument/2006/relationships/slide" Target="slides/slide3.xml"/><Relationship Id="rId23" Type="http://schemas.openxmlformats.org/officeDocument/2006/relationships/slide" Target="slides/slide2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slide" Target="slides/slide5.xml"/><Relationship Id="rId25" Type="http://schemas.openxmlformats.org/officeDocument/2006/relationships/slide" Target="slides/slide4.xml"/><Relationship Id="rId28" Type="http://schemas.openxmlformats.org/officeDocument/2006/relationships/slide" Target="slides/slide7.xml"/><Relationship Id="rId27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8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10.xml"/><Relationship Id="rId30" Type="http://schemas.openxmlformats.org/officeDocument/2006/relationships/slide" Target="slides/slide9.xml"/><Relationship Id="rId11" Type="http://schemas.openxmlformats.org/officeDocument/2006/relationships/slideMaster" Target="slideMasters/slideMaster9.xml"/><Relationship Id="rId33" Type="http://schemas.openxmlformats.org/officeDocument/2006/relationships/slide" Target="slides/slide12.xml"/><Relationship Id="rId10" Type="http://schemas.openxmlformats.org/officeDocument/2006/relationships/slideMaster" Target="slideMasters/slideMaster8.xml"/><Relationship Id="rId32" Type="http://schemas.openxmlformats.org/officeDocument/2006/relationships/slide" Target="slides/slide11.xml"/><Relationship Id="rId13" Type="http://schemas.openxmlformats.org/officeDocument/2006/relationships/slideMaster" Target="slideMasters/slideMaster11.xml"/><Relationship Id="rId35" Type="http://schemas.openxmlformats.org/officeDocument/2006/relationships/font" Target="fonts/Questrial-regular.fntdata"/><Relationship Id="rId12" Type="http://schemas.openxmlformats.org/officeDocument/2006/relationships/slideMaster" Target="slideMasters/slideMaster10.xml"/><Relationship Id="rId34" Type="http://schemas.openxmlformats.org/officeDocument/2006/relationships/slide" Target="slides/slide13.xml"/><Relationship Id="rId15" Type="http://schemas.openxmlformats.org/officeDocument/2006/relationships/slideMaster" Target="slideMasters/slideMaster13.xml"/><Relationship Id="rId14" Type="http://schemas.openxmlformats.org/officeDocument/2006/relationships/slideMaster" Target="slideMasters/slideMaster12.xml"/><Relationship Id="rId17" Type="http://schemas.openxmlformats.org/officeDocument/2006/relationships/slideMaster" Target="slideMasters/slideMaster15.xml"/><Relationship Id="rId16" Type="http://schemas.openxmlformats.org/officeDocument/2006/relationships/slideMaster" Target="slideMasters/slideMaster14.xml"/><Relationship Id="rId19" Type="http://schemas.openxmlformats.org/officeDocument/2006/relationships/slideMaster" Target="slideMasters/slideMaster17.xml"/><Relationship Id="rId18" Type="http://schemas.openxmlformats.org/officeDocument/2006/relationships/slideMaster" Target="slideMasters/slideMaster1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1313259" y="1300786"/>
            <a:ext cx="6517482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4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313259" y="3886201"/>
            <a:ext cx="6517482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2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685346" y="4289374"/>
            <a:ext cx="7773324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1" name="Google Shape;151;p21"/>
          <p:cNvSpPr/>
          <p:nvPr>
            <p:ph idx="2" type="pic"/>
          </p:nvPr>
        </p:nvSpPr>
        <p:spPr>
          <a:xfrm>
            <a:off x="888558" y="698261"/>
            <a:ext cx="7366899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685331" y="5108728"/>
            <a:ext cx="777333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3" name="Google Shape;153;p21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1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685331" y="609600"/>
            <a:ext cx="7773339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685331" y="4204821"/>
            <a:ext cx="7773339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7" name="Google Shape;167;p23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23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1084659" y="872588"/>
            <a:ext cx="6977064" cy="2729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1290484" y="3610032"/>
            <a:ext cx="6564224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3" name="Google Shape;183;p25"/>
          <p:cNvSpPr txBox="1"/>
          <p:nvPr>
            <p:ph idx="2" type="body"/>
          </p:nvPr>
        </p:nvSpPr>
        <p:spPr>
          <a:xfrm>
            <a:off x="685331" y="4372797"/>
            <a:ext cx="7773339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4" name="Google Shape;184;p25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5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685331" y="2138722"/>
            <a:ext cx="7773339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685331" y="4662335"/>
            <a:ext cx="7773339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8" name="Google Shape;198;p27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27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type="title"/>
          </p:nvPr>
        </p:nvSpPr>
        <p:spPr>
          <a:xfrm>
            <a:off x="685331" y="609600"/>
            <a:ext cx="7773339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Google Shape;211;p29"/>
          <p:cNvSpPr txBox="1"/>
          <p:nvPr>
            <p:ph idx="1" type="body"/>
          </p:nvPr>
        </p:nvSpPr>
        <p:spPr>
          <a:xfrm>
            <a:off x="685331" y="2367093"/>
            <a:ext cx="24742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2" name="Google Shape;212;p29"/>
          <p:cNvSpPr txBox="1"/>
          <p:nvPr>
            <p:ph idx="2" type="body"/>
          </p:nvPr>
        </p:nvSpPr>
        <p:spPr>
          <a:xfrm>
            <a:off x="685331" y="2943356"/>
            <a:ext cx="2474232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3" name="Google Shape;213;p29"/>
          <p:cNvSpPr txBox="1"/>
          <p:nvPr>
            <p:ph idx="3" type="body"/>
          </p:nvPr>
        </p:nvSpPr>
        <p:spPr>
          <a:xfrm>
            <a:off x="3339292" y="2367093"/>
            <a:ext cx="24686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4" name="Google Shape;214;p29"/>
          <p:cNvSpPr txBox="1"/>
          <p:nvPr>
            <p:ph idx="4" type="body"/>
          </p:nvPr>
        </p:nvSpPr>
        <p:spPr>
          <a:xfrm>
            <a:off x="3331012" y="2943356"/>
            <a:ext cx="2477513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5" name="Google Shape;215;p29"/>
          <p:cNvSpPr txBox="1"/>
          <p:nvPr>
            <p:ph idx="5" type="body"/>
          </p:nvPr>
        </p:nvSpPr>
        <p:spPr>
          <a:xfrm>
            <a:off x="5979974" y="2367093"/>
            <a:ext cx="247869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Google Shape;216;p29"/>
          <p:cNvSpPr txBox="1"/>
          <p:nvPr>
            <p:ph idx="6" type="body"/>
          </p:nvPr>
        </p:nvSpPr>
        <p:spPr>
          <a:xfrm>
            <a:off x="5979974" y="2943356"/>
            <a:ext cx="247869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29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29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685331" y="610772"/>
            <a:ext cx="7773339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685331" y="4204820"/>
            <a:ext cx="247230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1" name="Google Shape;231;p31"/>
          <p:cNvSpPr/>
          <p:nvPr>
            <p:ph idx="2" type="pic"/>
          </p:nvPr>
        </p:nvSpPr>
        <p:spPr>
          <a:xfrm>
            <a:off x="685331" y="2367093"/>
            <a:ext cx="2472307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2" name="Google Shape;232;p31"/>
          <p:cNvSpPr txBox="1"/>
          <p:nvPr>
            <p:ph idx="3" type="body"/>
          </p:nvPr>
        </p:nvSpPr>
        <p:spPr>
          <a:xfrm>
            <a:off x="685331" y="4781082"/>
            <a:ext cx="2472307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3" name="Google Shape;233;p31"/>
          <p:cNvSpPr txBox="1"/>
          <p:nvPr>
            <p:ph idx="4" type="body"/>
          </p:nvPr>
        </p:nvSpPr>
        <p:spPr>
          <a:xfrm>
            <a:off x="3332069" y="4204820"/>
            <a:ext cx="247637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4" name="Google Shape;234;p31"/>
          <p:cNvSpPr/>
          <p:nvPr>
            <p:ph idx="5" type="pic"/>
          </p:nvPr>
        </p:nvSpPr>
        <p:spPr>
          <a:xfrm>
            <a:off x="3331011" y="2367093"/>
            <a:ext cx="2477514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5" name="Google Shape;235;p31"/>
          <p:cNvSpPr txBox="1"/>
          <p:nvPr>
            <p:ph idx="6" type="body"/>
          </p:nvPr>
        </p:nvSpPr>
        <p:spPr>
          <a:xfrm>
            <a:off x="3331011" y="4781081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6" name="Google Shape;236;p31"/>
          <p:cNvSpPr txBox="1"/>
          <p:nvPr>
            <p:ph idx="7" type="body"/>
          </p:nvPr>
        </p:nvSpPr>
        <p:spPr>
          <a:xfrm>
            <a:off x="5979974" y="4204820"/>
            <a:ext cx="247551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7" name="Google Shape;237;p31"/>
          <p:cNvSpPr/>
          <p:nvPr>
            <p:ph idx="8" type="pic"/>
          </p:nvPr>
        </p:nvSpPr>
        <p:spPr>
          <a:xfrm>
            <a:off x="5979974" y="2367093"/>
            <a:ext cx="2478696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8" name="Google Shape;238;p31"/>
          <p:cNvSpPr txBox="1"/>
          <p:nvPr>
            <p:ph idx="9" type="body"/>
          </p:nvPr>
        </p:nvSpPr>
        <p:spPr>
          <a:xfrm>
            <a:off x="5979880" y="4781079"/>
            <a:ext cx="2478790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9" name="Google Shape;239;p31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31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31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2" name="Google Shape;252;p33"/>
          <p:cNvSpPr txBox="1"/>
          <p:nvPr>
            <p:ph idx="1" type="body"/>
          </p:nvPr>
        </p:nvSpPr>
        <p:spPr>
          <a:xfrm rot="5400000">
            <a:off x="2859947" y="192478"/>
            <a:ext cx="3424107" cy="7773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3" name="Google Shape;253;p33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33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33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/>
          <p:nvPr>
            <p:ph type="title"/>
          </p:nvPr>
        </p:nvSpPr>
        <p:spPr>
          <a:xfrm rot="5400000">
            <a:off x="4910373" y="2242904"/>
            <a:ext cx="5181599" cy="191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6" name="Google Shape;266;p35"/>
          <p:cNvSpPr txBox="1"/>
          <p:nvPr>
            <p:ph idx="1" type="body"/>
          </p:nvPr>
        </p:nvSpPr>
        <p:spPr>
          <a:xfrm rot="5400000">
            <a:off x="966553" y="328380"/>
            <a:ext cx="5181599" cy="57440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7" name="Google Shape;267;p35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35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35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685331" y="828564"/>
            <a:ext cx="7763814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4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685331" y="3657458"/>
            <a:ext cx="7763814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685330" y="2367093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629150" y="2367093"/>
            <a:ext cx="382905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859746" y="2371018"/>
            <a:ext cx="3655106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2" type="body"/>
          </p:nvPr>
        </p:nvSpPr>
        <p:spPr>
          <a:xfrm>
            <a:off x="685331" y="3051013"/>
            <a:ext cx="3829520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3" type="body"/>
          </p:nvPr>
        </p:nvSpPr>
        <p:spPr>
          <a:xfrm>
            <a:off x="4797317" y="2371018"/>
            <a:ext cx="3661353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4" type="body"/>
          </p:nvPr>
        </p:nvSpPr>
        <p:spPr>
          <a:xfrm>
            <a:off x="4629150" y="3051013"/>
            <a:ext cx="382905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685331" y="609600"/>
            <a:ext cx="2951766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3808547" y="609601"/>
            <a:ext cx="4650122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2" type="body"/>
          </p:nvPr>
        </p:nvSpPr>
        <p:spPr>
          <a:xfrm>
            <a:off x="685331" y="2632852"/>
            <a:ext cx="2951767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685332" y="609600"/>
            <a:ext cx="4129618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6" name="Google Shape;136;p19"/>
          <p:cNvSpPr/>
          <p:nvPr>
            <p:ph idx="2" type="pic"/>
          </p:nvPr>
        </p:nvSpPr>
        <p:spPr>
          <a:xfrm>
            <a:off x="5004270" y="609601"/>
            <a:ext cx="3005851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685346" y="2632853"/>
            <a:ext cx="4129604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11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15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6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heme" Target="../theme/theme1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1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9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Title-R1d.png"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27" name="Google Shape;127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128" name="Google Shape;12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42" name="Google Shape;142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143" name="Google Shape;1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0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57" name="Google Shape;157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158" name="Google Shape;15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1" name="Google Shape;161;p22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2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71" name="Google Shape;171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172" name="Google Shape;17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738187" y="887412"/>
            <a:ext cx="5461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7850187" y="3119437"/>
            <a:ext cx="554037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5" name="Google Shape;175;p24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7" name="Google Shape;177;p24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24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88" name="Google Shape;188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189" name="Google Shape;18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2" name="Google Shape;192;p26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26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26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02" name="Google Shape;202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203" name="Google Shape;20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6" name="Google Shape;206;p28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p28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21" name="Google Shape;221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222" name="Google Shape;22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5" name="Google Shape;225;p30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30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30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43" name="Google Shape;243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244" name="Google Shape;24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6" name="Google Shape;246;p32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7" name="Google Shape;247;p32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Google Shape;248;p32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Google Shape;249;p32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57" name="Google Shape;257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258" name="Google Shape;25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4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0" name="Google Shape;260;p34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1" name="Google Shape;261;p34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34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34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34" name="Google Shape;34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41" name="Google Shape;41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5" name="Google Shape;55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70" name="Google Shape;7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71" name="Google Shape;7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87" name="Google Shape;87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88" name="Google Shape;8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0" name="Google Shape;10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101" name="Google Shape;10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12" name="Google Shape;11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lets-SD-Content-R1d.png" id="113" name="Google Shape;1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0" type="dt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1" type="ftr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7885112" y="5883275"/>
            <a:ext cx="573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/>
          <p:nvPr>
            <p:ph type="ctrTitle"/>
          </p:nvPr>
        </p:nvSpPr>
        <p:spPr>
          <a:xfrm>
            <a:off x="1312862" y="1300162"/>
            <a:ext cx="6518275" cy="2509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CARTOGRAMS</a:t>
            </a:r>
            <a:endParaRPr/>
          </a:p>
        </p:txBody>
      </p:sp>
      <p:sp>
        <p:nvSpPr>
          <p:cNvPr id="275" name="Google Shape;275;p36"/>
          <p:cNvSpPr txBox="1"/>
          <p:nvPr>
            <p:ph idx="1" type="subTitle"/>
          </p:nvPr>
        </p:nvSpPr>
        <p:spPr>
          <a:xfrm>
            <a:off x="1312862" y="3886200"/>
            <a:ext cx="65182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HIV/AIDS</a:t>
            </a:r>
            <a:endParaRPr/>
          </a:p>
        </p:txBody>
      </p:sp>
      <p:sp>
        <p:nvSpPr>
          <p:cNvPr id="333" name="Google Shape;333;p45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34" name="Google Shape;33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8762"/>
            <a:ext cx="9194800" cy="45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HEALTH CARE SPENDING</a:t>
            </a:r>
            <a:endParaRPr/>
          </a:p>
        </p:txBody>
      </p:sp>
      <p:sp>
        <p:nvSpPr>
          <p:cNvPr id="340" name="Google Shape;340;p46"/>
          <p:cNvSpPr txBox="1"/>
          <p:nvPr>
            <p:ph idx="1" type="body"/>
          </p:nvPr>
        </p:nvSpPr>
        <p:spPr>
          <a:xfrm>
            <a:off x="457200" y="6199187"/>
            <a:ext cx="8229600" cy="65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ALL IMAGES FROM: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HTTP://WWW-PERSONAL.UMICH.EDU/~MEJN/CARTOGRAMS/</a:t>
            </a:r>
            <a:endParaRPr/>
          </a:p>
        </p:txBody>
      </p:sp>
      <p:pic>
        <p:nvPicPr>
          <p:cNvPr id="341" name="Google Shape;34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17637"/>
            <a:ext cx="8475662" cy="423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NOW USE THE POPULATION STATISTICS PROVIDED AND CREATE A CARTOGRAM OF SOUTH AMERICA. 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EACH SQUARE ON THE GRAPH SHEET SHOULD EQUAL ONE MILLION PEOPLE.  </a:t>
            </a:r>
            <a:endParaRPr/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 COUNTRIES DON’T HAVE A MILLION PEOPLE.  USE HALF A SQUARE TO REPRESENT A HALF A MILLION.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KEEP THE COUNTRIES IN THE SAME ORDER SO IT IS STILL RECOGNIZABLE.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/>
          <p:nvPr>
            <p:ph idx="1" type="body"/>
          </p:nvPr>
        </p:nvSpPr>
        <p:spPr>
          <a:xfrm>
            <a:off x="0" y="0"/>
            <a:ext cx="9144000" cy="1487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HERE IS HOW IT MIGHT LOOK IF YOU MADE A CARTAGRAM OF AFRICA USING THOSE SAME INSTRUCTIONS.</a:t>
            </a:r>
            <a:endParaRPr/>
          </a:p>
        </p:txBody>
      </p:sp>
      <p:pic>
        <p:nvPicPr>
          <p:cNvPr id="352" name="Google Shape;35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300" y="1285875"/>
            <a:ext cx="7378700" cy="53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ARE THEY?</a:t>
            </a:r>
            <a:endParaRPr/>
          </a:p>
        </p:txBody>
      </p:sp>
      <p:sp>
        <p:nvSpPr>
          <p:cNvPr id="281" name="Google Shape;281;p37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CARTOGRAMS TAKE MAPS AND SUBSTITUTE LAND AREA OR DISTANCE FOR ANOTHER VARIABLE. 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MAKE A CARTOGRAM YOU NEED TO LOOK AT ANY MEASURABLE STATISTIC FOR A PLACE.</a:t>
            </a:r>
            <a:endParaRPr/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 EXAMPLE: TAKE A LOOK AT THE UNITED STATES DURING THE 2004 PRESIDENTIAL ELECTION.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23962"/>
            <a:ext cx="9083675" cy="563403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YOU CAN JUST PUT THE NUMBERS OF VOTES IN EACH STATE: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3" name="Google Shape;293;p39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 YOU COULD GIVE EACH ELECTORAL VOTE ONE SQUARE ON A GRID.  THEN YOU CAN EASILY SEE WHERE THE MOST VOTES CAME FROM.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9" name="Google Shape;299;p40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00" name="Google Shape;30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85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6" name="Google Shape;306;p41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HERE ARE MORE EXAMPLES.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WORLD POPULATION</a:t>
            </a:r>
            <a:endParaRPr/>
          </a:p>
        </p:txBody>
      </p:sp>
      <p:sp>
        <p:nvSpPr>
          <p:cNvPr id="312" name="Google Shape;312;p42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13" name="Google Shape;31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0" y="1600200"/>
            <a:ext cx="9194800" cy="45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GDP</a:t>
            </a:r>
            <a:endParaRPr/>
          </a:p>
        </p:txBody>
      </p:sp>
      <p:sp>
        <p:nvSpPr>
          <p:cNvPr id="319" name="Google Shape;319;p43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20" name="Google Shape;32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75" y="1417637"/>
            <a:ext cx="9102725" cy="455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/>
          <p:nvPr>
            <p:ph type="title"/>
          </p:nvPr>
        </p:nvSpPr>
        <p:spPr>
          <a:xfrm>
            <a:off x="685800" y="619125"/>
            <a:ext cx="7772400" cy="1595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CHILD MORTALITY</a:t>
            </a:r>
            <a:endParaRPr/>
          </a:p>
        </p:txBody>
      </p:sp>
      <p:sp>
        <p:nvSpPr>
          <p:cNvPr id="326" name="Google Shape;326;p44"/>
          <p:cNvSpPr txBox="1"/>
          <p:nvPr>
            <p:ph idx="1" type="body"/>
          </p:nvPr>
        </p:nvSpPr>
        <p:spPr>
          <a:xfrm>
            <a:off x="685800" y="2366962"/>
            <a:ext cx="7772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27" name="Google Shape;32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0" y="1600200"/>
            <a:ext cx="9194800" cy="45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5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9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8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0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5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2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6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2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4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6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3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1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7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7_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