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8BD6-E8C5-4EC5-A31E-77F3DD491D8F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6ABA3-0F9D-477E-8D38-39C8C60E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8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7143606" cy="12345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Totalitarianism-</a:t>
            </a:r>
            <a:br>
              <a:rPr lang="en-US" dirty="0" smtClean="0"/>
            </a:br>
            <a:r>
              <a:rPr lang="en-US" dirty="0" smtClean="0"/>
              <a:t>Absolute Rule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87" y="1995055"/>
            <a:ext cx="4796329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205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98864"/>
            <a:ext cx="10363826" cy="5133109"/>
          </a:xfrm>
        </p:spPr>
        <p:txBody>
          <a:bodyPr>
            <a:normAutofit/>
          </a:bodyPr>
          <a:lstStyle/>
          <a:p>
            <a:r>
              <a:rPr lang="en-US" dirty="0" smtClean="0"/>
              <a:t>I. </a:t>
            </a:r>
            <a:r>
              <a:rPr lang="en-US" b="1" dirty="0" smtClean="0"/>
              <a:t>Totalitarianism</a:t>
            </a:r>
            <a:r>
              <a:rPr lang="en-US" dirty="0" smtClean="0"/>
              <a:t> is a political system which </a:t>
            </a:r>
            <a:r>
              <a:rPr lang="en-US" u="sng" dirty="0" smtClean="0"/>
              <a:t>the state, under control of a single political organization regulates everything (dictatorships etc.)</a:t>
            </a:r>
          </a:p>
          <a:p>
            <a:r>
              <a:rPr lang="en-US" dirty="0" smtClean="0"/>
              <a:t>II. Authoritarianism is a totalitarian system that </a:t>
            </a:r>
            <a:r>
              <a:rPr lang="en-US" u="sng" dirty="0" smtClean="0"/>
              <a:t>is controlled by non-elected rulers who usually permit some individual freedom (china communist party)</a:t>
            </a:r>
          </a:p>
          <a:p>
            <a:r>
              <a:rPr lang="en-US" dirty="0" smtClean="0"/>
              <a:t>III. Monarchy</a:t>
            </a:r>
          </a:p>
          <a:p>
            <a:pPr lvl="1"/>
            <a:r>
              <a:rPr lang="en-US" dirty="0" smtClean="0"/>
              <a:t>A. a monarchy is </a:t>
            </a:r>
            <a:r>
              <a:rPr lang="en-US" u="sng" dirty="0" smtClean="0"/>
              <a:t>a government led by a king or queen</a:t>
            </a:r>
          </a:p>
          <a:p>
            <a:pPr lvl="1"/>
            <a:r>
              <a:rPr lang="en-US" dirty="0" smtClean="0"/>
              <a:t>B. monarchies are generally </a:t>
            </a:r>
            <a:r>
              <a:rPr lang="en-US" u="sng" dirty="0" smtClean="0"/>
              <a:t>hereditary (passed down by blood)</a:t>
            </a:r>
          </a:p>
          <a:p>
            <a:pPr lvl="1"/>
            <a:r>
              <a:rPr lang="en-US" dirty="0" smtClean="0"/>
              <a:t>C. there are two types of monarchies:</a:t>
            </a:r>
          </a:p>
          <a:p>
            <a:pPr lvl="2"/>
            <a:r>
              <a:rPr lang="en-US" dirty="0" smtClean="0"/>
              <a:t>1. </a:t>
            </a:r>
            <a:r>
              <a:rPr lang="en-US" b="1" dirty="0" smtClean="0"/>
              <a:t>absolute monarchy</a:t>
            </a:r>
            <a:r>
              <a:rPr lang="en-US" dirty="0" smtClean="0"/>
              <a:t>: </a:t>
            </a:r>
            <a:r>
              <a:rPr lang="en-US" u="sng" dirty="0" smtClean="0"/>
              <a:t>one person rules</a:t>
            </a:r>
          </a:p>
          <a:p>
            <a:pPr lvl="2"/>
            <a:r>
              <a:rPr lang="en-US" dirty="0" smtClean="0"/>
              <a:t>2. </a:t>
            </a:r>
            <a:r>
              <a:rPr lang="en-US" b="1" dirty="0" smtClean="0"/>
              <a:t>constitutional monarchy</a:t>
            </a:r>
            <a:r>
              <a:rPr lang="en-US" dirty="0" smtClean="0"/>
              <a:t>: </a:t>
            </a:r>
            <a:r>
              <a:rPr lang="en-US" u="sng" dirty="0" smtClean="0"/>
              <a:t>power is shared between a king and democratic government</a:t>
            </a:r>
          </a:p>
          <a:p>
            <a:pPr lvl="1"/>
            <a:r>
              <a:rPr lang="en-US" dirty="0" smtClean="0"/>
              <a:t>D. countries with monarchies today include </a:t>
            </a:r>
            <a:r>
              <a:rPr lang="en-US" u="sng" dirty="0" smtClean="0"/>
              <a:t>Saudi Arabia, </a:t>
            </a:r>
            <a:r>
              <a:rPr lang="en-US" u="sng" dirty="0" err="1" smtClean="0"/>
              <a:t>U.k.</a:t>
            </a:r>
            <a:r>
              <a:rPr lang="en-US" u="sng" dirty="0" smtClean="0"/>
              <a:t>, morocco, </a:t>
            </a:r>
            <a:r>
              <a:rPr lang="en-US" u="sng" dirty="0" err="1" smtClean="0"/>
              <a:t>tonga</a:t>
            </a:r>
            <a:r>
              <a:rPr lang="en-US" u="sng" dirty="0" smtClean="0"/>
              <a:t>, </a:t>
            </a:r>
            <a:r>
              <a:rPr lang="en-US" u="sng" dirty="0" err="1" smtClean="0"/>
              <a:t>u.a.e</a:t>
            </a:r>
            <a:r>
              <a:rPr lang="en-US" u="sng" dirty="0" smtClean="0"/>
              <a:t>.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868" y="3107457"/>
            <a:ext cx="2329296" cy="16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46601"/>
          </a:xfrm>
        </p:spPr>
        <p:txBody>
          <a:bodyPr/>
          <a:lstStyle/>
          <a:p>
            <a:r>
              <a:rPr lang="en-US" dirty="0" smtClean="0"/>
              <a:t>IV. dictatorship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65118"/>
            <a:ext cx="10363826" cy="4326081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b="1" dirty="0" smtClean="0"/>
              <a:t>dictator</a:t>
            </a:r>
            <a:r>
              <a:rPr lang="en-US" dirty="0" smtClean="0"/>
              <a:t> is </a:t>
            </a:r>
            <a:r>
              <a:rPr lang="en-US" u="sng" dirty="0" smtClean="0"/>
              <a:t>a person who assumes sole and absolute power</a:t>
            </a:r>
          </a:p>
          <a:p>
            <a:endParaRPr lang="en-US" dirty="0" smtClean="0"/>
          </a:p>
          <a:p>
            <a:r>
              <a:rPr lang="en-US" dirty="0" smtClean="0"/>
              <a:t>B. a </a:t>
            </a:r>
            <a:r>
              <a:rPr lang="en-US" b="1" dirty="0" smtClean="0"/>
              <a:t>dictator</a:t>
            </a:r>
            <a:r>
              <a:rPr lang="en-US" dirty="0" smtClean="0"/>
              <a:t> usually comes to power </a:t>
            </a:r>
            <a:r>
              <a:rPr lang="en-US" u="sng" dirty="0" smtClean="0"/>
              <a:t>in a time of crisis through a military coup (armed forces take over)</a:t>
            </a:r>
          </a:p>
          <a:p>
            <a:endParaRPr lang="en-US" dirty="0" smtClean="0"/>
          </a:p>
          <a:p>
            <a:r>
              <a:rPr lang="en-US" dirty="0" smtClean="0"/>
              <a:t>C. a dictator’s goal is generally </a:t>
            </a:r>
            <a:r>
              <a:rPr lang="en-US" u="sng" dirty="0" smtClean="0"/>
              <a:t>maintain and spread total power over a region</a:t>
            </a:r>
          </a:p>
          <a:p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54" y="4322238"/>
            <a:ext cx="3381664" cy="238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3825" cy="950510"/>
          </a:xfrm>
        </p:spPr>
        <p:txBody>
          <a:bodyPr/>
          <a:lstStyle/>
          <a:p>
            <a:r>
              <a:rPr lang="en-US" dirty="0" smtClean="0"/>
              <a:t>V. fascism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545773"/>
            <a:ext cx="6380644" cy="3245426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b="1" dirty="0" smtClean="0"/>
              <a:t>fascism</a:t>
            </a:r>
            <a:r>
              <a:rPr lang="en-US" dirty="0" smtClean="0"/>
              <a:t> is a system </a:t>
            </a:r>
            <a:r>
              <a:rPr lang="en-US" u="sng" dirty="0" smtClean="0"/>
              <a:t>where one party runs the government like a company (fascist Italy and </a:t>
            </a:r>
            <a:r>
              <a:rPr lang="en-US" u="sng" dirty="0" err="1" smtClean="0"/>
              <a:t>nazi</a:t>
            </a:r>
            <a:r>
              <a:rPr lang="en-US" u="sng" dirty="0" smtClean="0"/>
              <a:t> Germany)</a:t>
            </a:r>
          </a:p>
          <a:p>
            <a:endParaRPr lang="en-US" u="sng" dirty="0" smtClean="0"/>
          </a:p>
          <a:p>
            <a:r>
              <a:rPr lang="en-US" dirty="0" smtClean="0"/>
              <a:t>B. fascism often relies on </a:t>
            </a:r>
            <a:r>
              <a:rPr lang="en-US" u="sng" dirty="0" smtClean="0"/>
              <a:t>legal segregation in housing, resource allocation and employment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44" y="1093773"/>
            <a:ext cx="275812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19338"/>
          </a:xfrm>
        </p:spPr>
        <p:txBody>
          <a:bodyPr/>
          <a:lstStyle/>
          <a:p>
            <a:r>
              <a:rPr lang="en-US" dirty="0" smtClean="0"/>
              <a:t>Vi. Fundamentalist theocracy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93718"/>
            <a:ext cx="10363826" cy="4097481"/>
          </a:xfrm>
        </p:spPr>
        <p:txBody>
          <a:bodyPr/>
          <a:lstStyle/>
          <a:p>
            <a:r>
              <a:rPr lang="en-US" dirty="0" smtClean="0"/>
              <a:t>A. these systems base control on </a:t>
            </a:r>
            <a:r>
              <a:rPr lang="en-US" u="sng" dirty="0" smtClean="0"/>
              <a:t>religious law and order, caliphates are countries following Islamic law and order</a:t>
            </a:r>
          </a:p>
          <a:p>
            <a:endParaRPr lang="en-US" dirty="0" smtClean="0"/>
          </a:p>
          <a:p>
            <a:r>
              <a:rPr lang="en-US" dirty="0" smtClean="0"/>
              <a:t>B. examples today include </a:t>
            </a:r>
            <a:r>
              <a:rPr lang="en-US" u="sng" dirty="0" smtClean="0"/>
              <a:t>Iran, Vatican city, Saudi Arabia etc.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5" y="3966225"/>
            <a:ext cx="4168486" cy="2661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1" y="3502847"/>
            <a:ext cx="3266210" cy="24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1433</TotalTime>
  <Words>259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Droplet</vt:lpstr>
      <vt:lpstr>Totalitarianism- Absolute Rule</vt:lpstr>
      <vt:lpstr>Different Types</vt:lpstr>
      <vt:lpstr>IV. dictatorship</vt:lpstr>
      <vt:lpstr>V. fascism</vt:lpstr>
      <vt:lpstr>Vi. Fundamentalist theocracy</vt:lpstr>
    </vt:vector>
  </TitlesOfParts>
  <Company>Jordan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Totalitarianism- Absolute Rule</dc:title>
  <dc:creator>Christopher Bergum</dc:creator>
  <cp:lastModifiedBy>Christopher Bergum</cp:lastModifiedBy>
  <cp:revision>10</cp:revision>
  <cp:lastPrinted>2017-04-07T19:00:26Z</cp:lastPrinted>
  <dcterms:created xsi:type="dcterms:W3CDTF">2014-02-12T14:30:18Z</dcterms:created>
  <dcterms:modified xsi:type="dcterms:W3CDTF">2017-04-07T19:00:30Z</dcterms:modified>
</cp:coreProperties>
</file>