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gif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 and Culture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975"/>
            <a:ext cx="3751523" cy="3206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63" y="4084300"/>
            <a:ext cx="4162037" cy="27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7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65186"/>
          </a:xfrm>
        </p:spPr>
        <p:txBody>
          <a:bodyPr/>
          <a:lstStyle/>
          <a:p>
            <a:r>
              <a:rPr lang="en-US" dirty="0" smtClean="0"/>
              <a:t>I. Culture and its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83704"/>
            <a:ext cx="6816205" cy="4769962"/>
          </a:xfrm>
        </p:spPr>
        <p:txBody>
          <a:bodyPr>
            <a:normAutofit/>
          </a:bodyPr>
          <a:lstStyle/>
          <a:p>
            <a:r>
              <a:rPr lang="en-US" dirty="0" smtClean="0"/>
              <a:t>A. </a:t>
            </a:r>
            <a:r>
              <a:rPr lang="en-US" b="1" dirty="0" smtClean="0"/>
              <a:t>Culture</a:t>
            </a:r>
            <a:r>
              <a:rPr lang="en-US" dirty="0" smtClean="0"/>
              <a:t> is </a:t>
            </a:r>
            <a:r>
              <a:rPr lang="en-US" u="sng" dirty="0" smtClean="0"/>
              <a:t>a persons way of life and identity </a:t>
            </a:r>
            <a:r>
              <a:rPr lang="en-US" dirty="0" smtClean="0"/>
              <a:t>and includes </a:t>
            </a:r>
            <a:r>
              <a:rPr lang="en-US" u="sng" dirty="0" smtClean="0"/>
              <a:t>religion, food, politics, clothing, music, holidays, traditions, sports etc.</a:t>
            </a:r>
          </a:p>
          <a:p>
            <a:r>
              <a:rPr lang="en-US" dirty="0" smtClean="0"/>
              <a:t>B. </a:t>
            </a:r>
            <a:r>
              <a:rPr lang="en-US" b="1" dirty="0" smtClean="0"/>
              <a:t>Culture hearths </a:t>
            </a:r>
            <a:r>
              <a:rPr lang="en-US" dirty="0" smtClean="0"/>
              <a:t>are </a:t>
            </a:r>
            <a:r>
              <a:rPr lang="en-US" u="sng" dirty="0" smtClean="0"/>
              <a:t>places on earth that first developed and recorded culture </a:t>
            </a:r>
            <a:r>
              <a:rPr lang="en-US" dirty="0" smtClean="0"/>
              <a:t>and include </a:t>
            </a:r>
            <a:r>
              <a:rPr lang="en-US" u="sng" dirty="0" smtClean="0"/>
              <a:t>china, </a:t>
            </a:r>
            <a:r>
              <a:rPr lang="en-US" u="sng" dirty="0" err="1" smtClean="0"/>
              <a:t>india</a:t>
            </a:r>
            <a:r>
              <a:rPr lang="en-US" u="sng" dirty="0" smtClean="0"/>
              <a:t>, Egypt, Mesopotamia.</a:t>
            </a:r>
          </a:p>
          <a:p>
            <a:r>
              <a:rPr lang="en-US" dirty="0" smtClean="0"/>
              <a:t>C. an </a:t>
            </a:r>
            <a:r>
              <a:rPr lang="en-US" b="1" dirty="0" smtClean="0"/>
              <a:t>ethnic group </a:t>
            </a:r>
            <a:r>
              <a:rPr lang="en-US" dirty="0" smtClean="0"/>
              <a:t>is </a:t>
            </a:r>
            <a:r>
              <a:rPr lang="en-US" u="sng" dirty="0" smtClean="0"/>
              <a:t>a group of people that share a common culture.</a:t>
            </a:r>
          </a:p>
          <a:p>
            <a:r>
              <a:rPr lang="en-US" dirty="0" smtClean="0"/>
              <a:t>D. ethnic groups should not be confused with </a:t>
            </a:r>
            <a:r>
              <a:rPr lang="en-US" b="1" dirty="0" smtClean="0"/>
              <a:t>race</a:t>
            </a:r>
            <a:r>
              <a:rPr lang="en-US" dirty="0" smtClean="0"/>
              <a:t> or </a:t>
            </a:r>
            <a:r>
              <a:rPr lang="en-US" u="sng" dirty="0" smtClean="0"/>
              <a:t>a group of people who share common physical features. 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35" y="1272619"/>
            <a:ext cx="3684485" cy="2404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90" y="3878987"/>
            <a:ext cx="4000166" cy="24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1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69682"/>
            <a:ext cx="10364451" cy="593889"/>
          </a:xfrm>
        </p:spPr>
        <p:txBody>
          <a:bodyPr/>
          <a:lstStyle/>
          <a:p>
            <a:r>
              <a:rPr lang="en-US" dirty="0" smtClean="0"/>
              <a:t>II. The spreading and mixing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89814"/>
            <a:ext cx="6797352" cy="5665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A. </a:t>
            </a:r>
            <a:r>
              <a:rPr lang="en-US" b="1" dirty="0" smtClean="0"/>
              <a:t>Cultural diffusion </a:t>
            </a:r>
            <a:r>
              <a:rPr lang="en-US" dirty="0" smtClean="0"/>
              <a:t>is </a:t>
            </a:r>
            <a:r>
              <a:rPr lang="en-US" u="sng" dirty="0" smtClean="0"/>
              <a:t>when culture spreads to new areas or mixes with other cultures.</a:t>
            </a:r>
          </a:p>
          <a:p>
            <a:r>
              <a:rPr lang="en-US" dirty="0" smtClean="0"/>
              <a:t>B. cultures come in contact most often by </a:t>
            </a:r>
            <a:r>
              <a:rPr lang="en-US" u="sng" dirty="0" smtClean="0"/>
              <a:t>trading, or by war.</a:t>
            </a:r>
          </a:p>
          <a:p>
            <a:r>
              <a:rPr lang="en-US" dirty="0" smtClean="0"/>
              <a:t>C. Barriers to cultural diffusion include </a:t>
            </a:r>
            <a:r>
              <a:rPr lang="en-US" u="sng" dirty="0" smtClean="0"/>
              <a:t>oceans, </a:t>
            </a:r>
            <a:r>
              <a:rPr lang="en-US" u="sng" dirty="0" err="1" smtClean="0"/>
              <a:t>mts</a:t>
            </a:r>
            <a:r>
              <a:rPr lang="en-US" u="sng" dirty="0" smtClean="0"/>
              <a:t>, deserts, but today the main barrier is prejudice.</a:t>
            </a:r>
          </a:p>
          <a:p>
            <a:r>
              <a:rPr lang="en-US" dirty="0" smtClean="0"/>
              <a:t>D. Culture spreads today because </a:t>
            </a:r>
            <a:r>
              <a:rPr lang="en-US" u="sng" dirty="0" smtClean="0"/>
              <a:t>of the media, television, internet, music etc.</a:t>
            </a:r>
          </a:p>
          <a:p>
            <a:r>
              <a:rPr lang="en-US" dirty="0" smtClean="0"/>
              <a:t>E. No culture can be considered </a:t>
            </a:r>
            <a:r>
              <a:rPr lang="en-US" u="sng" dirty="0" smtClean="0"/>
              <a:t>to be pure or unique.</a:t>
            </a:r>
          </a:p>
          <a:p>
            <a:r>
              <a:rPr lang="en-US" dirty="0" smtClean="0"/>
              <a:t>F. today you often hear the words </a:t>
            </a:r>
            <a:r>
              <a:rPr lang="en-US" b="1" dirty="0" smtClean="0"/>
              <a:t>multicultural</a:t>
            </a:r>
            <a:r>
              <a:rPr lang="en-US" dirty="0" smtClean="0"/>
              <a:t>: </a:t>
            </a:r>
            <a:r>
              <a:rPr lang="en-US" u="sng" dirty="0" smtClean="0"/>
              <a:t>a person or group that has more than one culture, </a:t>
            </a:r>
            <a:r>
              <a:rPr lang="en-US" dirty="0" smtClean="0"/>
              <a:t>and </a:t>
            </a:r>
            <a:r>
              <a:rPr lang="en-US" b="1" dirty="0" smtClean="0"/>
              <a:t>cultural pluralism </a:t>
            </a:r>
            <a:r>
              <a:rPr lang="en-US" u="sng" dirty="0" smtClean="0"/>
              <a:t>when a whole country or society has many different cultures within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83" y="3360687"/>
            <a:ext cx="4483390" cy="1584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64" y="765674"/>
            <a:ext cx="2247506" cy="2369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54" y="5021153"/>
            <a:ext cx="3606232" cy="17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7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V pop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. </a:t>
            </a:r>
            <a:r>
              <a:rPr lang="en-US" b="1" dirty="0" smtClean="0"/>
              <a:t>Folk Culture</a:t>
            </a:r>
            <a:r>
              <a:rPr lang="en-US" dirty="0" smtClean="0"/>
              <a:t>: </a:t>
            </a:r>
            <a:r>
              <a:rPr lang="en-US" u="sng" dirty="0" smtClean="0"/>
              <a:t>Traditions practiced typically in isolation by small groups of people. (Amish/rural china </a:t>
            </a:r>
            <a:r>
              <a:rPr lang="en-US" u="sng" dirty="0" err="1" smtClean="0"/>
              <a:t>etc</a:t>
            </a:r>
            <a:r>
              <a:rPr lang="en-US" u="sng" dirty="0" smtClean="0"/>
              <a:t>)</a:t>
            </a:r>
          </a:p>
          <a:p>
            <a:r>
              <a:rPr lang="en-US" dirty="0"/>
              <a:t>H</a:t>
            </a:r>
            <a:r>
              <a:rPr lang="en-US" dirty="0" smtClean="0"/>
              <a:t>. </a:t>
            </a:r>
            <a:r>
              <a:rPr lang="en-US" b="1" dirty="0" smtClean="0"/>
              <a:t>Pop Culture</a:t>
            </a:r>
            <a:r>
              <a:rPr lang="en-US" dirty="0" smtClean="0"/>
              <a:t>: </a:t>
            </a:r>
            <a:r>
              <a:rPr lang="en-US" u="sng" dirty="0" smtClean="0"/>
              <a:t>Cultural activities, practices and products reflected or suited to general masses of people in a society. (United States/western Europe)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0987"/>
            <a:ext cx="3443730" cy="2066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29" y="3969398"/>
            <a:ext cx="3644872" cy="2389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31" y="4432077"/>
            <a:ext cx="5103398" cy="23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25" y="0"/>
            <a:ext cx="3894196" cy="30919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03" y="931724"/>
            <a:ext cx="3538373" cy="2658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7" y="0"/>
            <a:ext cx="4250623" cy="3399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992"/>
            <a:ext cx="3785700" cy="2539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5631920"/>
            <a:ext cx="5010936" cy="12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00" y="3675972"/>
            <a:ext cx="2794209" cy="1955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64" y="5008454"/>
            <a:ext cx="2625896" cy="1864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7" y="3399668"/>
            <a:ext cx="4221788" cy="3124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62" y="3792072"/>
            <a:ext cx="1913445" cy="1169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58" y="-46447"/>
            <a:ext cx="1685149" cy="24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3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695"/>
            <a:ext cx="2614367" cy="33986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67" y="1470581"/>
            <a:ext cx="9577633" cy="5387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62" y="3511170"/>
            <a:ext cx="1695567" cy="12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261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79</TotalTime>
  <Words>282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Culture and Culture Expressions</vt:lpstr>
      <vt:lpstr>I. Culture and its origins</vt:lpstr>
      <vt:lpstr>II. The spreading and mixing of culture</vt:lpstr>
      <vt:lpstr>Folk V pop Culture</vt:lpstr>
      <vt:lpstr>PowerPoint Presentation</vt:lpstr>
      <vt:lpstr>PowerPoint Presentation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Culture Expressions</dc:title>
  <dc:creator>Christopher Bergum</dc:creator>
  <cp:lastModifiedBy>Christopher Bergum</cp:lastModifiedBy>
  <cp:revision>10</cp:revision>
  <dcterms:created xsi:type="dcterms:W3CDTF">2014-04-08T14:00:38Z</dcterms:created>
  <dcterms:modified xsi:type="dcterms:W3CDTF">2017-04-17T16:15:12Z</dcterms:modified>
</cp:coreProperties>
</file>