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4"/>
    <p:restoredTop sz="94718"/>
  </p:normalViewPr>
  <p:slideViewPr>
    <p:cSldViewPr snapToGrid="0" snapToObjects="1">
      <p:cViewPr varScale="1">
        <p:scale>
          <a:sx n="88" d="100"/>
          <a:sy n="88" d="100"/>
        </p:scale>
        <p:origin x="92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43D01232-C50A-3A4B-87EC-23A9751E0ABA}" type="datetimeFigureOut">
              <a:rPr lang="en-US" smtClean="0"/>
              <a:t>9/6/16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C28F607E-1121-3940-B92A-3878546D772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01232-C50A-3A4B-87EC-23A9751E0ABA}" type="datetimeFigureOut">
              <a:rPr lang="en-US" smtClean="0"/>
              <a:t>9/6/16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F607E-1121-3940-B92A-3878546D772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01232-C50A-3A4B-87EC-23A9751E0ABA}" type="datetimeFigureOut">
              <a:rPr lang="en-US" smtClean="0"/>
              <a:t>9/6/16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F607E-1121-3940-B92A-3878546D772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01232-C50A-3A4B-87EC-23A9751E0ABA}" type="datetimeFigureOut">
              <a:rPr lang="en-US" smtClean="0"/>
              <a:t>9/6/16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F607E-1121-3940-B92A-3878546D77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01232-C50A-3A4B-87EC-23A9751E0ABA}" type="datetimeFigureOut">
              <a:rPr lang="en-US" smtClean="0"/>
              <a:t>9/6/16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F607E-1121-3940-B92A-3878546D77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01232-C50A-3A4B-87EC-23A9751E0ABA}" type="datetimeFigureOut">
              <a:rPr lang="en-US" smtClean="0"/>
              <a:t>9/6/16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F607E-1121-3940-B92A-3878546D77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01232-C50A-3A4B-87EC-23A9751E0ABA}" type="datetimeFigureOut">
              <a:rPr lang="en-US" smtClean="0"/>
              <a:t>9/6/16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F607E-1121-3940-B92A-3878546D7726}" type="slidenum">
              <a:rPr lang="en-US" smtClean="0"/>
              <a:t>‹#›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01232-C50A-3A4B-87EC-23A9751E0ABA}" type="datetimeFigureOut">
              <a:rPr lang="en-US" smtClean="0"/>
              <a:t>9/6/16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F607E-1121-3940-B92A-3878546D77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01232-C50A-3A4B-87EC-23A9751E0ABA}" type="datetimeFigureOut">
              <a:rPr lang="en-US" smtClean="0"/>
              <a:t>9/6/16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F607E-1121-3940-B92A-3878546D772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01232-C50A-3A4B-87EC-23A9751E0ABA}" type="datetimeFigureOut">
              <a:rPr lang="en-US" smtClean="0"/>
              <a:t>9/6/16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F607E-1121-3940-B92A-3878546D77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01232-C50A-3A4B-87EC-23A9751E0ABA}" type="datetimeFigureOut">
              <a:rPr lang="en-US" smtClean="0"/>
              <a:t>9/6/16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F607E-1121-3940-B92A-3878546D77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01232-C50A-3A4B-87EC-23A9751E0ABA}" type="datetimeFigureOut">
              <a:rPr lang="en-US" smtClean="0"/>
              <a:t>9/6/16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F607E-1121-3940-B92A-3878546D77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01232-C50A-3A4B-87EC-23A9751E0ABA}" type="datetimeFigureOut">
              <a:rPr lang="en-US" smtClean="0"/>
              <a:t>9/6/16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F607E-1121-3940-B92A-3878546D77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43D01232-C50A-3A4B-87EC-23A9751E0ABA}" type="datetimeFigureOut">
              <a:rPr lang="en-US" smtClean="0"/>
              <a:t>9/6/16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C28F607E-1121-3940-B92A-3878546D772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01232-C50A-3A4B-87EC-23A9751E0ABA}" type="datetimeFigureOut">
              <a:rPr lang="en-US" smtClean="0"/>
              <a:t>9/6/16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F607E-1121-3940-B92A-3878546D772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01232-C50A-3A4B-87EC-23A9751E0ABA}" type="datetimeFigureOut">
              <a:rPr lang="en-US" smtClean="0"/>
              <a:t>9/6/16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F607E-1121-3940-B92A-3878546D772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01232-C50A-3A4B-87EC-23A9751E0ABA}" type="datetimeFigureOut">
              <a:rPr lang="en-US" smtClean="0"/>
              <a:t>9/6/16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F607E-1121-3940-B92A-3878546D77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01232-C50A-3A4B-87EC-23A9751E0ABA}" type="datetimeFigureOut">
              <a:rPr lang="en-US" smtClean="0"/>
              <a:t>9/6/16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F607E-1121-3940-B92A-3878546D77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01232-C50A-3A4B-87EC-23A9751E0ABA}" type="datetimeFigureOut">
              <a:rPr lang="en-US" smtClean="0"/>
              <a:t>9/6/16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F607E-1121-3940-B92A-3878546D7726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01232-C50A-3A4B-87EC-23A9751E0ABA}" type="datetimeFigureOut">
              <a:rPr lang="en-US" smtClean="0"/>
              <a:t>9/6/16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F607E-1121-3940-B92A-3878546D772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22" Type="http://schemas.openxmlformats.org/officeDocument/2006/relationships/image" Target="../media/image6.png"/><Relationship Id="rId23" Type="http://schemas.openxmlformats.org/officeDocument/2006/relationships/image" Target="../media/image7.png"/><Relationship Id="rId24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43D01232-C50A-3A4B-87EC-23A9751E0ABA}" type="datetimeFigureOut">
              <a:rPr lang="en-US" smtClean="0"/>
              <a:t>9/6/16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C28F607E-1121-3940-B92A-3878546D772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4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gif"/><Relationship Id="rId3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Five Themes of Geography- Movement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Mrs. </a:t>
            </a:r>
            <a:r>
              <a:rPr lang="en-US" dirty="0" err="1" smtClean="0"/>
              <a:t>Helquist</a:t>
            </a:r>
            <a:r>
              <a:rPr lang="en-US" smtClean="0"/>
              <a:t> </a:t>
            </a:r>
            <a:endParaRPr lang="en-US" dirty="0"/>
          </a:p>
        </p:txBody>
      </p:sp>
      <p:pic>
        <p:nvPicPr>
          <p:cNvPr id="4" name="Picture 3" descr="5Dj-hsKD1Au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4637" y="990165"/>
            <a:ext cx="2134035" cy="21340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Terms to know for your test: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-Movement</a:t>
            </a:r>
          </a:p>
          <a:p>
            <a:r>
              <a:rPr lang="en-US" b="1" dirty="0" smtClean="0"/>
              <a:t>-Interdependence</a:t>
            </a:r>
          </a:p>
          <a:p>
            <a:r>
              <a:rPr lang="en-US" b="1" dirty="0" smtClean="0"/>
              <a:t>-Cultural Diffusion</a:t>
            </a:r>
            <a:endParaRPr lang="en-US" b="1" dirty="0"/>
          </a:p>
        </p:txBody>
      </p:sp>
      <p:pic>
        <p:nvPicPr>
          <p:cNvPr id="4" name="Picture 3" descr="geography-terms-flashcard-thumbnai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854013">
            <a:off x="4716619" y="2305950"/>
            <a:ext cx="3230851" cy="26853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to answer for test: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interdependence? Give an example of how the U.S. and the world are interdependent.</a:t>
            </a:r>
          </a:p>
          <a:p>
            <a:r>
              <a:rPr lang="en-US" dirty="0" smtClean="0"/>
              <a:t>Why is the theme of movement important?</a:t>
            </a:r>
          </a:p>
          <a:p>
            <a:r>
              <a:rPr lang="en-US" dirty="0" smtClean="0"/>
              <a:t>How has the movement of ideas, people, and goods impacted your life?</a:t>
            </a:r>
            <a:endParaRPr lang="en-US" dirty="0"/>
          </a:p>
        </p:txBody>
      </p:sp>
      <p:pic>
        <p:nvPicPr>
          <p:cNvPr id="5" name="Picture 4" descr="immigrati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8865" y="3985664"/>
            <a:ext cx="3969148" cy="2489645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I. The Third Theme of Geography- Movement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A.  The theme </a:t>
            </a:r>
            <a:r>
              <a:rPr lang="en-US" b="1" dirty="0" smtClean="0"/>
              <a:t>movement </a:t>
            </a:r>
            <a:r>
              <a:rPr lang="en-US" dirty="0" smtClean="0"/>
              <a:t>answers the question, </a:t>
            </a:r>
            <a:r>
              <a:rPr lang="en-US" u="sng" dirty="0" smtClean="0"/>
              <a:t>“How are places connected to other places?”.</a:t>
            </a:r>
          </a:p>
          <a:p>
            <a:r>
              <a:rPr lang="en-US" dirty="0" smtClean="0"/>
              <a:t>B.  There are many kinds of things that move from place to place:</a:t>
            </a:r>
          </a:p>
          <a:p>
            <a:pPr lvl="1"/>
            <a:r>
              <a:rPr lang="en-US" dirty="0" smtClean="0"/>
              <a:t>1. </a:t>
            </a:r>
            <a:r>
              <a:rPr lang="en-US" u="sng" dirty="0" smtClean="0"/>
              <a:t>People (Immigration/Emigration)</a:t>
            </a:r>
          </a:p>
          <a:p>
            <a:pPr lvl="1"/>
            <a:r>
              <a:rPr lang="en-US" dirty="0" smtClean="0"/>
              <a:t>2. </a:t>
            </a:r>
            <a:r>
              <a:rPr lang="en-US" u="sng" dirty="0" smtClean="0"/>
              <a:t>Goods (Imports/Exports)</a:t>
            </a:r>
          </a:p>
          <a:p>
            <a:pPr lvl="1"/>
            <a:r>
              <a:rPr lang="en-US" dirty="0" smtClean="0"/>
              <a:t>3. </a:t>
            </a:r>
            <a:r>
              <a:rPr lang="en-US" u="sng" dirty="0" smtClean="0"/>
              <a:t>Ideas (Culture, Religion, Trends)</a:t>
            </a:r>
            <a:endParaRPr lang="en-US" u="sng" dirty="0"/>
          </a:p>
        </p:txBody>
      </p:sp>
      <p:pic>
        <p:nvPicPr>
          <p:cNvPr id="4" name="Picture 3" descr="nike-sweatshop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4482" y="4870616"/>
            <a:ext cx="3081215" cy="1987384"/>
          </a:xfrm>
          <a:prstGeom prst="rect">
            <a:avLst/>
          </a:prstGeom>
        </p:spPr>
      </p:pic>
      <p:pic>
        <p:nvPicPr>
          <p:cNvPr id="5" name="Picture 4" descr="2013733486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00" y="4870617"/>
            <a:ext cx="3016746" cy="1987384"/>
          </a:xfrm>
          <a:prstGeom prst="rect">
            <a:avLst/>
          </a:prstGeom>
        </p:spPr>
      </p:pic>
      <p:pic>
        <p:nvPicPr>
          <p:cNvPr id="6" name="Picture 5" descr="20070828BizReligion_dm_500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75852" y="3654894"/>
            <a:ext cx="2599923" cy="32031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313613" cy="1371600"/>
          </a:xfrm>
        </p:spPr>
        <p:txBody>
          <a:bodyPr/>
          <a:lstStyle/>
          <a:p>
            <a:r>
              <a:rPr lang="en-US" dirty="0" smtClean="0"/>
              <a:t>I. The Third Theme of Geography- Movement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7313613" cy="4419600"/>
          </a:xfrm>
        </p:spPr>
        <p:txBody>
          <a:bodyPr/>
          <a:lstStyle/>
          <a:p>
            <a:r>
              <a:rPr lang="en-US" dirty="0" smtClean="0"/>
              <a:t>C.  People generally move because of things such as </a:t>
            </a:r>
            <a:r>
              <a:rPr lang="en-US" u="sng" dirty="0" smtClean="0"/>
              <a:t>war, economy, oppression.</a:t>
            </a:r>
          </a:p>
          <a:p>
            <a:r>
              <a:rPr lang="en-US" dirty="0" smtClean="0"/>
              <a:t>D.  An important geographic term is </a:t>
            </a:r>
            <a:r>
              <a:rPr lang="en-US" b="1" dirty="0" smtClean="0"/>
              <a:t>cultural diffusion</a:t>
            </a:r>
            <a:r>
              <a:rPr lang="en-US" dirty="0" smtClean="0"/>
              <a:t>, </a:t>
            </a:r>
            <a:r>
              <a:rPr lang="en-US" u="sng" dirty="0" smtClean="0"/>
              <a:t>the spreading and mixing of cultures.</a:t>
            </a:r>
          </a:p>
          <a:p>
            <a:r>
              <a:rPr lang="en-US" dirty="0" smtClean="0"/>
              <a:t>E.  An important part of movement in geography is </a:t>
            </a:r>
            <a:r>
              <a:rPr lang="en-US" b="1" dirty="0" smtClean="0"/>
              <a:t>interdependence</a:t>
            </a:r>
            <a:r>
              <a:rPr lang="en-US" dirty="0" smtClean="0"/>
              <a:t>, </a:t>
            </a:r>
            <a:r>
              <a:rPr lang="en-US" u="sng" dirty="0" smtClean="0"/>
              <a:t>the reliance on one another socially, economically, environmentally, and politically.</a:t>
            </a:r>
            <a:endParaRPr lang="en-US" u="sng" dirty="0"/>
          </a:p>
        </p:txBody>
      </p:sp>
      <p:pic>
        <p:nvPicPr>
          <p:cNvPr id="4" name="Picture 3" descr="Image16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783" y="4798957"/>
            <a:ext cx="2550752" cy="1984485"/>
          </a:xfrm>
          <a:prstGeom prst="rect">
            <a:avLst/>
          </a:prstGeom>
        </p:spPr>
      </p:pic>
      <p:pic>
        <p:nvPicPr>
          <p:cNvPr id="5" name="Picture 4" descr="flag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142433">
            <a:off x="5796161" y="4585813"/>
            <a:ext cx="2684820" cy="17814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nkwell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Ｐ明朝"/>
      </a:majorFont>
      <a:minorFont>
        <a:latin typeface="Goudy Old Style"/>
        <a:ea typeface=""/>
        <a:cs typeface=""/>
        <a:font script="Jpan" typeface="ＭＳ Ｐ明朝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635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Inkwell.thmx</Template>
  <TotalTime>96</TotalTime>
  <Words>200</Words>
  <Application>Microsoft Macintosh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Goudy Old Style</vt:lpstr>
      <vt:lpstr>Impact</vt:lpstr>
      <vt:lpstr>Rockwell</vt:lpstr>
      <vt:lpstr>Inkwell</vt:lpstr>
      <vt:lpstr>The Five Themes of Geography- Movement</vt:lpstr>
      <vt:lpstr>Terms to know for your test:</vt:lpstr>
      <vt:lpstr>Questions to answer for test:</vt:lpstr>
      <vt:lpstr>I. The Third Theme of Geography- Movement</vt:lpstr>
      <vt:lpstr>I. The Third Theme of Geography- Movement</vt:lpstr>
    </vt:vector>
  </TitlesOfParts>
  <Company>Fort Herriman</Company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Five Themes of Geography- Movement</dc:title>
  <dc:creator>Chris Bergum</dc:creator>
  <cp:lastModifiedBy>Microsoft Office User</cp:lastModifiedBy>
  <cp:revision>2</cp:revision>
  <dcterms:created xsi:type="dcterms:W3CDTF">2011-08-26T17:54:29Z</dcterms:created>
  <dcterms:modified xsi:type="dcterms:W3CDTF">2016-09-06T21:32:34Z</dcterms:modified>
</cp:coreProperties>
</file>