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569"/>
  </p:normalViewPr>
  <p:slideViewPr>
    <p:cSldViewPr snapToGrid="0" snapToObjects="1">
      <p:cViewPr varScale="1">
        <p:scale>
          <a:sx n="86" d="100"/>
          <a:sy n="86" d="100"/>
        </p:scale>
        <p:origin x="100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1506091C-1BF1-CF4A-B0C7-E380359CDCDF}" type="datetimeFigureOut">
              <a:rPr lang="en-US" smtClean="0"/>
              <a:pPr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F85432B0-492B-054A-94D2-409DB21F73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091C-1BF1-CF4A-B0C7-E380359CDCDF}" type="datetimeFigureOut">
              <a:rPr lang="en-US" smtClean="0"/>
              <a:pPr/>
              <a:t>9/19/16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32B0-492B-054A-94D2-409DB21F73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091C-1BF1-CF4A-B0C7-E380359CDCDF}" type="datetimeFigureOut">
              <a:rPr lang="en-US" smtClean="0"/>
              <a:pPr/>
              <a:t>9/19/16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32B0-492B-054A-94D2-409DB21F73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091C-1BF1-CF4A-B0C7-E380359CDCDF}" type="datetimeFigureOut">
              <a:rPr lang="en-US" smtClean="0"/>
              <a:pPr/>
              <a:t>9/19/16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32B0-492B-054A-94D2-409DB21F73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091C-1BF1-CF4A-B0C7-E380359CDCDF}" type="datetimeFigureOut">
              <a:rPr lang="en-US" smtClean="0"/>
              <a:pPr/>
              <a:t>9/19/16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32B0-492B-054A-94D2-409DB21F73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091C-1BF1-CF4A-B0C7-E380359CDCDF}" type="datetimeFigureOut">
              <a:rPr lang="en-US" smtClean="0"/>
              <a:pPr/>
              <a:t>9/19/16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32B0-492B-054A-94D2-409DB21F73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091C-1BF1-CF4A-B0C7-E380359CDCDF}" type="datetimeFigureOut">
              <a:rPr lang="en-US" smtClean="0"/>
              <a:pPr/>
              <a:t>9/19/16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32B0-492B-054A-94D2-409DB21F73C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091C-1BF1-CF4A-B0C7-E380359CDCDF}" type="datetimeFigureOut">
              <a:rPr lang="en-US" smtClean="0"/>
              <a:pPr/>
              <a:t>9/19/16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32B0-492B-054A-94D2-409DB21F73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091C-1BF1-CF4A-B0C7-E380359CDCDF}" type="datetimeFigureOut">
              <a:rPr lang="en-US" smtClean="0"/>
              <a:pPr/>
              <a:t>9/19/16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32B0-492B-054A-94D2-409DB21F73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091C-1BF1-CF4A-B0C7-E380359CDCDF}" type="datetimeFigureOut">
              <a:rPr lang="en-US" smtClean="0"/>
              <a:pPr/>
              <a:t>9/19/16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32B0-492B-054A-94D2-409DB21F73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091C-1BF1-CF4A-B0C7-E380359CDCDF}" type="datetimeFigureOut">
              <a:rPr lang="en-US" smtClean="0"/>
              <a:pPr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32B0-492B-054A-94D2-409DB21F73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091C-1BF1-CF4A-B0C7-E380359CDCDF}" type="datetimeFigureOut">
              <a:rPr lang="en-US" smtClean="0"/>
              <a:pPr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32B0-492B-054A-94D2-409DB21F73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091C-1BF1-CF4A-B0C7-E380359CDCDF}" type="datetimeFigureOut">
              <a:rPr lang="en-US" smtClean="0"/>
              <a:pPr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32B0-492B-054A-94D2-409DB21F73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1506091C-1BF1-CF4A-B0C7-E380359CDCDF}" type="datetimeFigureOut">
              <a:rPr lang="en-US" smtClean="0"/>
              <a:pPr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F85432B0-492B-054A-94D2-409DB21F73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091C-1BF1-CF4A-B0C7-E380359CDCDF}" type="datetimeFigureOut">
              <a:rPr lang="en-US" smtClean="0"/>
              <a:pPr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32B0-492B-054A-94D2-409DB21F73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091C-1BF1-CF4A-B0C7-E380359CDCDF}" type="datetimeFigureOut">
              <a:rPr lang="en-US" smtClean="0"/>
              <a:pPr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32B0-492B-054A-94D2-409DB21F73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091C-1BF1-CF4A-B0C7-E380359CDCDF}" type="datetimeFigureOut">
              <a:rPr lang="en-US" smtClean="0"/>
              <a:pPr/>
              <a:t>9/19/16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32B0-492B-054A-94D2-409DB21F73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091C-1BF1-CF4A-B0C7-E380359CDCDF}" type="datetimeFigureOut">
              <a:rPr lang="en-US" smtClean="0"/>
              <a:pPr/>
              <a:t>9/19/16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32B0-492B-054A-94D2-409DB21F73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091C-1BF1-CF4A-B0C7-E380359CDCDF}" type="datetimeFigureOut">
              <a:rPr lang="en-US" smtClean="0"/>
              <a:pPr/>
              <a:t>9/19/16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32B0-492B-054A-94D2-409DB21F73C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091C-1BF1-CF4A-B0C7-E380359CDCDF}" type="datetimeFigureOut">
              <a:rPr lang="en-US" smtClean="0"/>
              <a:pPr/>
              <a:t>9/19/16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32B0-492B-054A-94D2-409DB21F73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1506091C-1BF1-CF4A-B0C7-E380359CDCDF}" type="datetimeFigureOut">
              <a:rPr lang="en-US" smtClean="0"/>
              <a:pPr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F85432B0-492B-054A-94D2-409DB21F73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gif"/><Relationship Id="rId3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tyrbyOPYlfU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MjDqhLUzCpE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Five Themes of Geography: Location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Mrs.Helquist</a:t>
            </a:r>
            <a:endParaRPr lang="en-US" dirty="0"/>
          </a:p>
        </p:txBody>
      </p:sp>
      <p:pic>
        <p:nvPicPr>
          <p:cNvPr id="4" name="Picture 3" descr="07682176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069" y="260925"/>
            <a:ext cx="2577045" cy="3339851"/>
          </a:xfrm>
          <a:prstGeom prst="rect">
            <a:avLst/>
          </a:prstGeom>
        </p:spPr>
      </p:pic>
      <p:pic>
        <p:nvPicPr>
          <p:cNvPr id="5" name="Picture 4" descr="lr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944" y="856684"/>
            <a:ext cx="2267516" cy="2267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to know for your test: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dirty="0" smtClean="0"/>
              <a:t>Key/legend           </a:t>
            </a:r>
          </a:p>
          <a:p>
            <a:r>
              <a:rPr lang="en-US" dirty="0" smtClean="0"/>
              <a:t>Political map	           </a:t>
            </a:r>
          </a:p>
          <a:p>
            <a:r>
              <a:rPr lang="en-US" dirty="0" smtClean="0"/>
              <a:t>Projections         </a:t>
            </a:r>
          </a:p>
          <a:p>
            <a:r>
              <a:rPr lang="en-US" dirty="0" smtClean="0"/>
              <a:t>Compass rose</a:t>
            </a:r>
          </a:p>
          <a:p>
            <a:r>
              <a:rPr lang="en-US" dirty="0" smtClean="0"/>
              <a:t>Physical map</a:t>
            </a:r>
          </a:p>
          <a:p>
            <a:r>
              <a:rPr lang="en-US" dirty="0" smtClean="0"/>
              <a:t>Absolute location</a:t>
            </a:r>
          </a:p>
          <a:p>
            <a:r>
              <a:rPr lang="en-US" dirty="0" smtClean="0"/>
              <a:t>Scale</a:t>
            </a:r>
          </a:p>
          <a:p>
            <a:r>
              <a:rPr lang="en-US" dirty="0" smtClean="0"/>
              <a:t>Special purpose map</a:t>
            </a:r>
          </a:p>
          <a:p>
            <a:r>
              <a:rPr lang="en-US" dirty="0" smtClean="0"/>
              <a:t>Relative location</a:t>
            </a:r>
          </a:p>
          <a:p>
            <a:r>
              <a:rPr lang="en-US" dirty="0" smtClean="0"/>
              <a:t>Latitude</a:t>
            </a:r>
          </a:p>
          <a:p>
            <a:r>
              <a:rPr lang="en-US" dirty="0" smtClean="0"/>
              <a:t>Longitude</a:t>
            </a:r>
          </a:p>
          <a:p>
            <a:r>
              <a:rPr lang="en-US" dirty="0" smtClean="0"/>
              <a:t>Cardinal directions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376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to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the main part of map</a:t>
            </a:r>
          </a:p>
          <a:p>
            <a:r>
              <a:rPr lang="en-US" dirty="0" smtClean="0"/>
              <a:t>When would a person need a physical map?</a:t>
            </a:r>
          </a:p>
          <a:p>
            <a:r>
              <a:rPr lang="en-US" dirty="0" smtClean="0"/>
              <a:t>Why is it important to know how to use different kinds of maps?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424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Maps answers the first question or theme of Geography </a:t>
            </a:r>
            <a:r>
              <a:rPr lang="en-US" u="sng" dirty="0" smtClean="0"/>
              <a:t>Location.</a:t>
            </a:r>
          </a:p>
          <a:p>
            <a:r>
              <a:rPr lang="en-US" dirty="0" smtClean="0"/>
              <a:t>The key or legend </a:t>
            </a:r>
            <a:r>
              <a:rPr lang="en-US" u="sng" dirty="0" smtClean="0"/>
              <a:t>explains map symbols or colors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compass rose shows </a:t>
            </a:r>
            <a:r>
              <a:rPr lang="en-US" u="sng" dirty="0" smtClean="0"/>
              <a:t>a set of pointers that show direction.</a:t>
            </a:r>
          </a:p>
          <a:p>
            <a:r>
              <a:rPr lang="en-US" dirty="0" smtClean="0"/>
              <a:t>The cardinal directions are </a:t>
            </a:r>
            <a:r>
              <a:rPr lang="en-US" u="sng" dirty="0" smtClean="0"/>
              <a:t>the four main directions North, South, East, &amp; West.</a:t>
            </a:r>
          </a:p>
        </p:txBody>
      </p:sp>
    </p:spTree>
    <p:extLst>
      <p:ext uri="{BB962C8B-B14F-4D97-AF65-F5344CB8AC3E}">
        <p14:creationId xmlns:p14="http://schemas.microsoft.com/office/powerpoint/2010/main" val="1736668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76" y="937419"/>
            <a:ext cx="3891301" cy="348271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18" y="2669394"/>
            <a:ext cx="6264639" cy="469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40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862" y="359765"/>
            <a:ext cx="8018152" cy="5966084"/>
          </a:xfrm>
        </p:spPr>
        <p:txBody>
          <a:bodyPr/>
          <a:lstStyle/>
          <a:p>
            <a:r>
              <a:rPr lang="en-US" dirty="0" smtClean="0"/>
              <a:t>The Scale shows </a:t>
            </a:r>
            <a:r>
              <a:rPr lang="en-US" u="sng" dirty="0" smtClean="0"/>
              <a:t>the relationship of real distance on earth to the distance on the map</a:t>
            </a:r>
          </a:p>
          <a:p>
            <a:r>
              <a:rPr lang="en-US" dirty="0" smtClean="0"/>
              <a:t>The lines of latitude and longitude </a:t>
            </a:r>
            <a:r>
              <a:rPr lang="en-US" u="sng" dirty="0" smtClean="0"/>
              <a:t>are imaginary lines used to measure degrees in a circle North and south, East and west.</a:t>
            </a:r>
          </a:p>
          <a:p>
            <a:r>
              <a:rPr lang="en-US" dirty="0" smtClean="0"/>
              <a:t>Latitude runs </a:t>
            </a:r>
            <a:r>
              <a:rPr lang="en-US" u="sng" dirty="0" smtClean="0"/>
              <a:t>Horizontal </a:t>
            </a:r>
            <a:r>
              <a:rPr lang="en-US" dirty="0" smtClean="0"/>
              <a:t>but </a:t>
            </a:r>
            <a:r>
              <a:rPr lang="en-US" u="sng" dirty="0" smtClean="0"/>
              <a:t>measures North and south.</a:t>
            </a:r>
          </a:p>
          <a:p>
            <a:r>
              <a:rPr lang="en-US" dirty="0" smtClean="0"/>
              <a:t>The equator is </a:t>
            </a:r>
            <a:r>
              <a:rPr lang="en-US" u="sng" dirty="0" smtClean="0"/>
              <a:t>an imaginary line that divides the earth in to Northern and Southern Halves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Image3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136" y="3806170"/>
            <a:ext cx="2844992" cy="305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7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538" y="239843"/>
            <a:ext cx="7523475" cy="5551357"/>
          </a:xfrm>
        </p:spPr>
        <p:txBody>
          <a:bodyPr/>
          <a:lstStyle/>
          <a:p>
            <a:r>
              <a:rPr lang="en-US" dirty="0" smtClean="0"/>
              <a:t>Longitude runs </a:t>
            </a:r>
            <a:r>
              <a:rPr lang="en-US" u="sng" dirty="0" smtClean="0"/>
              <a:t>vertical </a:t>
            </a:r>
            <a:r>
              <a:rPr lang="en-US" dirty="0" smtClean="0"/>
              <a:t>but measures </a:t>
            </a:r>
            <a:r>
              <a:rPr lang="en-US" u="sng" dirty="0" smtClean="0"/>
              <a:t>East and West.</a:t>
            </a:r>
          </a:p>
          <a:p>
            <a:r>
              <a:rPr lang="en-US" dirty="0" smtClean="0"/>
              <a:t>The Prime Meridian </a:t>
            </a:r>
            <a:r>
              <a:rPr lang="en-US" u="sng" dirty="0" smtClean="0"/>
              <a:t>is the imaginary line that helps divide the earth into Eastern and Western Halves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Maps come in different projections </a:t>
            </a:r>
            <a:r>
              <a:rPr lang="en-US" u="sng" dirty="0" smtClean="0"/>
              <a:t>or distortions depending on what the map is trying to show.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599" y="3015521"/>
            <a:ext cx="5752004" cy="29339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5521"/>
            <a:ext cx="3732551" cy="316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Kinds of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political map shows</a:t>
            </a:r>
            <a:r>
              <a:rPr lang="en-US" u="sng" dirty="0" smtClean="0"/>
              <a:t> color to show different countries, states, and other political features.</a:t>
            </a:r>
          </a:p>
          <a:p>
            <a:r>
              <a:rPr lang="en-US" dirty="0" smtClean="0"/>
              <a:t>A physical map shows </a:t>
            </a:r>
            <a:r>
              <a:rPr lang="en-US" u="sng" dirty="0" smtClean="0"/>
              <a:t>physical features such as elevation and physical features. </a:t>
            </a:r>
          </a:p>
          <a:p>
            <a:r>
              <a:rPr lang="en-US" u="sng" dirty="0"/>
              <a:t> </a:t>
            </a:r>
            <a:r>
              <a:rPr lang="en-US" dirty="0" smtClean="0"/>
              <a:t>A special purpose map shows </a:t>
            </a:r>
            <a:r>
              <a:rPr lang="en-US" u="sng" dirty="0" smtClean="0"/>
              <a:t>specific special data such </a:t>
            </a:r>
            <a:r>
              <a:rPr lang="en-US" u="sng" smtClean="0"/>
              <a:t>as population </a:t>
            </a:r>
            <a:r>
              <a:rPr lang="en-US" u="sng" dirty="0" smtClean="0"/>
              <a:t>or types of monster. 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451056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to know for your test: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7"/>
            <a:ext cx="7313613" cy="4387921"/>
          </a:xfrm>
        </p:spPr>
        <p:txBody>
          <a:bodyPr>
            <a:normAutofit/>
          </a:bodyPr>
          <a:lstStyle/>
          <a:p>
            <a:r>
              <a:rPr lang="en-US" b="1" dirty="0" smtClean="0"/>
              <a:t>Location</a:t>
            </a:r>
          </a:p>
          <a:p>
            <a:r>
              <a:rPr lang="en-US" b="1" dirty="0" smtClean="0"/>
              <a:t>Latitude (parallels)</a:t>
            </a:r>
          </a:p>
          <a:p>
            <a:r>
              <a:rPr lang="en-US" b="1" dirty="0" smtClean="0"/>
              <a:t>Longitude (meridians)</a:t>
            </a:r>
          </a:p>
          <a:p>
            <a:r>
              <a:rPr lang="en-US" b="1" dirty="0" smtClean="0"/>
              <a:t>Absolute Location</a:t>
            </a:r>
          </a:p>
          <a:p>
            <a:r>
              <a:rPr lang="en-US" b="1" dirty="0" smtClean="0"/>
              <a:t>Relative Location</a:t>
            </a:r>
          </a:p>
          <a:p>
            <a:r>
              <a:rPr lang="en-US" b="1" dirty="0" smtClean="0"/>
              <a:t>Geography</a:t>
            </a:r>
          </a:p>
          <a:p>
            <a:r>
              <a:rPr lang="en-US" b="1" dirty="0" smtClean="0"/>
              <a:t>Grid System</a:t>
            </a:r>
            <a:endParaRPr lang="en-US" b="1" dirty="0"/>
          </a:p>
        </p:txBody>
      </p:sp>
      <p:pic>
        <p:nvPicPr>
          <p:cNvPr id="4" name="Picture 3" descr="geography-terms-flashcard-thumbnai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27301">
            <a:off x="4836007" y="2258635"/>
            <a:ext cx="3319690" cy="2759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to answer for test: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What is geography?</a:t>
            </a:r>
          </a:p>
          <a:p>
            <a:r>
              <a:rPr lang="en-US" b="1" dirty="0" smtClean="0"/>
              <a:t>What do people use to find absolute location?</a:t>
            </a:r>
          </a:p>
          <a:p>
            <a:r>
              <a:rPr lang="en-US" b="1" dirty="0" smtClean="0"/>
              <a:t>Why is the theme of location important?</a:t>
            </a:r>
          </a:p>
          <a:p>
            <a:r>
              <a:rPr lang="en-US" b="1" dirty="0" smtClean="0"/>
              <a:t>In what ways do we use relative and absolute location in our everyday lives?</a:t>
            </a:r>
          </a:p>
          <a:p>
            <a:endParaRPr lang="en-US" dirty="0"/>
          </a:p>
        </p:txBody>
      </p:sp>
      <p:pic>
        <p:nvPicPr>
          <p:cNvPr id="4" name="Picture 3" descr="3497344-question-mark-on-a-fire-like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7300" y="1371600"/>
            <a:ext cx="1948133" cy="1948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Welcome to Geography!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701032"/>
          </a:xfrm>
        </p:spPr>
        <p:txBody>
          <a:bodyPr/>
          <a:lstStyle/>
          <a:p>
            <a:r>
              <a:rPr lang="en-US" dirty="0" smtClean="0"/>
              <a:t>A</a:t>
            </a:r>
            <a:r>
              <a:rPr lang="en-US" b="1" dirty="0" smtClean="0"/>
              <a:t>.  Geography </a:t>
            </a:r>
            <a:r>
              <a:rPr lang="en-US" dirty="0" smtClean="0"/>
              <a:t>is </a:t>
            </a:r>
            <a:r>
              <a:rPr lang="en-US" u="sng" dirty="0" smtClean="0"/>
              <a:t>“the why of where”, or why things are where they are.</a:t>
            </a:r>
          </a:p>
          <a:p>
            <a:pPr>
              <a:buNone/>
            </a:pPr>
            <a:r>
              <a:rPr lang="en-US" dirty="0" smtClean="0"/>
              <a:t>	B.  We use geography everyday, such as:</a:t>
            </a:r>
          </a:p>
          <a:p>
            <a:pPr lvl="1"/>
            <a:r>
              <a:rPr lang="en-US" dirty="0" smtClean="0"/>
              <a:t>1. </a:t>
            </a:r>
            <a:r>
              <a:rPr lang="en-US" u="sng" dirty="0" smtClean="0"/>
              <a:t>Planning routes, using maps, GPS, GIS etc.</a:t>
            </a:r>
          </a:p>
          <a:p>
            <a:pPr lvl="1"/>
            <a:r>
              <a:rPr lang="en-US" dirty="0" smtClean="0"/>
              <a:t>2.  </a:t>
            </a:r>
            <a:r>
              <a:rPr lang="en-US" u="sng" dirty="0" smtClean="0"/>
              <a:t>Getting dressed, planning days activities</a:t>
            </a:r>
          </a:p>
          <a:p>
            <a:pPr lvl="1"/>
            <a:r>
              <a:rPr lang="en-US" dirty="0" smtClean="0"/>
              <a:t>3.  </a:t>
            </a:r>
            <a:r>
              <a:rPr lang="en-US" u="sng" dirty="0" smtClean="0"/>
              <a:t>Recreation, obtaining resources</a:t>
            </a:r>
            <a:endParaRPr lang="en-US" u="sng" dirty="0"/>
          </a:p>
        </p:txBody>
      </p:sp>
      <p:pic>
        <p:nvPicPr>
          <p:cNvPr id="4" name="Picture 3" descr="uniden-gps35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6199" y="4122056"/>
            <a:ext cx="2697801" cy="2314114"/>
          </a:xfrm>
          <a:prstGeom prst="rect">
            <a:avLst/>
          </a:prstGeom>
        </p:spPr>
      </p:pic>
      <p:pic>
        <p:nvPicPr>
          <p:cNvPr id="5" name="Picture 4" descr="national.forecas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698" y="4510087"/>
            <a:ext cx="3577187" cy="2347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1010132"/>
          </a:xfrm>
        </p:spPr>
        <p:txBody>
          <a:bodyPr/>
          <a:lstStyle/>
          <a:p>
            <a:r>
              <a:rPr lang="en-US" dirty="0" smtClean="0"/>
              <a:t>II.  The First Theme of Geography -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 The theme </a:t>
            </a:r>
            <a:r>
              <a:rPr lang="en-US" b="1" dirty="0" smtClean="0"/>
              <a:t>location </a:t>
            </a:r>
            <a:r>
              <a:rPr lang="en-US" dirty="0" smtClean="0"/>
              <a:t>answers the question, </a:t>
            </a:r>
            <a:r>
              <a:rPr lang="en-US" u="sng" dirty="0" smtClean="0"/>
              <a:t>Where?</a:t>
            </a:r>
          </a:p>
          <a:p>
            <a:r>
              <a:rPr lang="en-US" dirty="0" smtClean="0"/>
              <a:t>B.  There are two types of location we can use:</a:t>
            </a:r>
          </a:p>
          <a:p>
            <a:pPr lvl="1"/>
            <a:r>
              <a:rPr lang="en-US" dirty="0" smtClean="0"/>
              <a:t>1. </a:t>
            </a:r>
            <a:r>
              <a:rPr lang="en-US" b="1" dirty="0" smtClean="0"/>
              <a:t>Absolute location</a:t>
            </a:r>
            <a:r>
              <a:rPr lang="en-US" dirty="0" smtClean="0"/>
              <a:t>, </a:t>
            </a:r>
            <a:r>
              <a:rPr lang="en-US" u="sng" dirty="0" smtClean="0"/>
              <a:t>it’s exact position on the globe.</a:t>
            </a:r>
          </a:p>
          <a:p>
            <a:pPr lvl="1"/>
            <a:r>
              <a:rPr lang="en-US" dirty="0" smtClean="0"/>
              <a:t>2. </a:t>
            </a:r>
            <a:r>
              <a:rPr lang="en-US" b="1" dirty="0" smtClean="0"/>
              <a:t>Relative location, </a:t>
            </a:r>
            <a:r>
              <a:rPr lang="en-US" u="sng" dirty="0" smtClean="0"/>
              <a:t>it’s location relative to other places.</a:t>
            </a:r>
          </a:p>
          <a:p>
            <a:pPr lvl="1"/>
            <a:endParaRPr lang="en-US" u="sng" dirty="0" smtClean="0"/>
          </a:p>
          <a:p>
            <a:pPr lvl="1"/>
            <a:endParaRPr lang="en-US" u="sng" dirty="0"/>
          </a:p>
        </p:txBody>
      </p:sp>
      <p:pic>
        <p:nvPicPr>
          <p:cNvPr id="4" name="Picture 3" descr="antipod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13" y="3914604"/>
            <a:ext cx="6870700" cy="257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hlinkClick r:id="rId2"/>
              </a:rPr>
              <a:t>https://www.youtube.com/watch?v=tyrbyOPYlfU</a:t>
            </a:r>
            <a:endParaRPr lang="en-US" dirty="0" smtClean="0"/>
          </a:p>
          <a:p>
            <a:r>
              <a:rPr lang="en-US" dirty="0" smtClean="0"/>
              <a:t>Absolute Locations uses exact location and </a:t>
            </a:r>
            <a:r>
              <a:rPr lang="en-US" dirty="0" err="1" smtClean="0"/>
              <a:t>Gps</a:t>
            </a:r>
            <a:r>
              <a:rPr lang="en-US" dirty="0" smtClean="0"/>
              <a:t> runs off of it.</a:t>
            </a:r>
          </a:p>
          <a:p>
            <a:pPr lvl="1"/>
            <a:r>
              <a:rPr lang="en-US" dirty="0" smtClean="0"/>
              <a:t>An example of this is</a:t>
            </a:r>
            <a:r>
              <a:rPr lang="is-IS" dirty="0" smtClean="0"/>
              <a:t>…. Washington DC 38 N 77 W</a:t>
            </a:r>
            <a:endParaRPr lang="en-US" dirty="0" smtClean="0"/>
          </a:p>
          <a:p>
            <a:r>
              <a:rPr lang="en-US" dirty="0" smtClean="0"/>
              <a:t>Relative Location of give us the general direction of place and is sometimes identified often by landmarks around it</a:t>
            </a:r>
          </a:p>
          <a:p>
            <a:pPr lvl="1"/>
            <a:r>
              <a:rPr lang="en-US" dirty="0" smtClean="0"/>
              <a:t>An example of relative location is St. George is South of Herriman</a:t>
            </a:r>
          </a:p>
          <a:p>
            <a:pPr lvl="1"/>
            <a:r>
              <a:rPr lang="en-US" dirty="0" smtClean="0"/>
              <a:t>What’s another example: Write down your example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897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 The First Theme of Geography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C.  Geographers use imaginary lines to find absolute location:</a:t>
            </a:r>
          </a:p>
          <a:p>
            <a:pPr lvl="1"/>
            <a:r>
              <a:rPr lang="en-US" sz="2000" dirty="0" smtClean="0"/>
              <a:t>1.  </a:t>
            </a:r>
            <a:r>
              <a:rPr lang="en-US" sz="2000" b="1" dirty="0" smtClean="0"/>
              <a:t>Latitude </a:t>
            </a:r>
            <a:r>
              <a:rPr lang="en-US" sz="2000" dirty="0" smtClean="0"/>
              <a:t>(parallels) lines measure </a:t>
            </a:r>
            <a:r>
              <a:rPr lang="en-US" sz="2000" u="sng" dirty="0" smtClean="0"/>
              <a:t>distance north and south of the Equator.</a:t>
            </a:r>
          </a:p>
          <a:p>
            <a:pPr lvl="1"/>
            <a:r>
              <a:rPr lang="en-US" sz="2000" dirty="0" smtClean="0"/>
              <a:t>2.  </a:t>
            </a:r>
            <a:r>
              <a:rPr lang="en-US" sz="2000" b="1" dirty="0" smtClean="0"/>
              <a:t>Longitude </a:t>
            </a:r>
            <a:r>
              <a:rPr lang="en-US" sz="2000" dirty="0" smtClean="0"/>
              <a:t>(meridians) lines measure </a:t>
            </a:r>
            <a:r>
              <a:rPr lang="en-US" sz="2000" u="sng" dirty="0" smtClean="0"/>
              <a:t>distance east and west of the Prime Meridian.</a:t>
            </a:r>
          </a:p>
          <a:p>
            <a:pPr lvl="1"/>
            <a:r>
              <a:rPr lang="en-US" sz="2000" dirty="0" smtClean="0"/>
              <a:t>3.  Together they form the </a:t>
            </a:r>
            <a:r>
              <a:rPr lang="en-US" sz="2000" b="1" dirty="0" smtClean="0"/>
              <a:t>grid system</a:t>
            </a:r>
            <a:r>
              <a:rPr lang="en-US" sz="2000" b="1" u="sng" dirty="0" smtClean="0"/>
              <a:t>, </a:t>
            </a:r>
            <a:r>
              <a:rPr lang="en-US" sz="2000" u="sng" dirty="0" smtClean="0"/>
              <a:t>this</a:t>
            </a:r>
            <a:r>
              <a:rPr lang="en-US" sz="2000" b="1" u="sng" dirty="0" smtClean="0"/>
              <a:t> </a:t>
            </a:r>
            <a:r>
              <a:rPr lang="en-US" sz="2000" u="sng" dirty="0" smtClean="0"/>
              <a:t>allows the location of a point on a map to be described in a way that is universally understood.</a:t>
            </a:r>
            <a:endParaRPr lang="en-US" sz="2000" u="sng" dirty="0"/>
          </a:p>
        </p:txBody>
      </p:sp>
      <p:pic>
        <p:nvPicPr>
          <p:cNvPr id="7" name="Picture 6" descr="latitude_longitu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094" y="4726725"/>
            <a:ext cx="2776906" cy="2131276"/>
          </a:xfrm>
          <a:prstGeom prst="rect">
            <a:avLst/>
          </a:prstGeom>
        </p:spPr>
      </p:pic>
      <p:pic>
        <p:nvPicPr>
          <p:cNvPr id="8" name="Picture 7" descr="Image3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267" y="4726727"/>
            <a:ext cx="1986827" cy="2131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Latitude/Longitude song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https://www.youtube.com/watch?v=MjDqhLUzCpE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91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Why is the theme of location important</a:t>
            </a:r>
            <a:r>
              <a:rPr lang="en-US" b="1" dirty="0" smtClean="0"/>
              <a:t>?</a:t>
            </a:r>
          </a:p>
          <a:p>
            <a:r>
              <a:rPr lang="en-US" b="1" dirty="0" smtClean="0"/>
              <a:t>Do you use relative or absolute location more in your daily life, why do you think </a:t>
            </a:r>
            <a:r>
              <a:rPr lang="en-US" b="1" smtClean="0"/>
              <a:t>that is?</a:t>
            </a:r>
            <a:endParaRPr lang="en-US" b="1"/>
          </a:p>
          <a:p>
            <a:r>
              <a:rPr lang="en-US" b="1" dirty="0" smtClean="0"/>
              <a:t>What </a:t>
            </a:r>
            <a:r>
              <a:rPr lang="en-US" b="1" dirty="0"/>
              <a:t>is the difference between physical and </a:t>
            </a:r>
            <a:r>
              <a:rPr lang="en-US" b="1" dirty="0" smtClean="0"/>
              <a:t>human features?</a:t>
            </a:r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5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3263</TotalTime>
  <Words>603</Words>
  <Application>Microsoft Macintosh PowerPoint</Application>
  <PresentationFormat>On-screen Show (4:3)</PresentationFormat>
  <Paragraphs>81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Goudy Old Style</vt:lpstr>
      <vt:lpstr>Impact</vt:lpstr>
      <vt:lpstr>Rockwell</vt:lpstr>
      <vt:lpstr>Arial</vt:lpstr>
      <vt:lpstr>Inkwell</vt:lpstr>
      <vt:lpstr>Five Themes of Geography: Location</vt:lpstr>
      <vt:lpstr>Terms to know for your test:</vt:lpstr>
      <vt:lpstr>Questions to answer for test:</vt:lpstr>
      <vt:lpstr>I. Welcome to Geography!</vt:lpstr>
      <vt:lpstr>II.  The First Theme of Geography - Location</vt:lpstr>
      <vt:lpstr>Example</vt:lpstr>
      <vt:lpstr>II.  The First Theme of Geography Location</vt:lpstr>
      <vt:lpstr>Latitude/Longitude song </vt:lpstr>
      <vt:lpstr>Starter </vt:lpstr>
      <vt:lpstr>Terms to know for your test:  </vt:lpstr>
      <vt:lpstr>Questions to answer</vt:lpstr>
      <vt:lpstr>Parts of map</vt:lpstr>
      <vt:lpstr>Example </vt:lpstr>
      <vt:lpstr>PowerPoint Presentation</vt:lpstr>
      <vt:lpstr>PowerPoint Presentation</vt:lpstr>
      <vt:lpstr>Different Kinds of Maps</vt:lpstr>
    </vt:vector>
  </TitlesOfParts>
  <Company>Fort Herriman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Five Themes of Geography: Location</dc:title>
  <dc:creator>Chris Bergum</dc:creator>
  <cp:lastModifiedBy>Microsoft Office User</cp:lastModifiedBy>
  <cp:revision>12</cp:revision>
  <cp:lastPrinted>2016-08-30T13:18:20Z</cp:lastPrinted>
  <dcterms:created xsi:type="dcterms:W3CDTF">2011-08-26T14:46:09Z</dcterms:created>
  <dcterms:modified xsi:type="dcterms:W3CDTF">2016-09-19T16:35:15Z</dcterms:modified>
</cp:coreProperties>
</file>